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69" r:id="rId6"/>
    <p:sldId id="258" r:id="rId7"/>
    <p:sldId id="259" r:id="rId8"/>
    <p:sldId id="260" r:id="rId9"/>
    <p:sldId id="261" r:id="rId10"/>
    <p:sldId id="262" r:id="rId11"/>
    <p:sldId id="274" r:id="rId12"/>
    <p:sldId id="273" r:id="rId13"/>
    <p:sldId id="275" r:id="rId14"/>
    <p:sldId id="276" r:id="rId15"/>
    <p:sldId id="263" r:id="rId16"/>
    <p:sldId id="277" r:id="rId17"/>
    <p:sldId id="278" r:id="rId18"/>
    <p:sldId id="279" r:id="rId19"/>
    <p:sldId id="280" r:id="rId20"/>
    <p:sldId id="264" r:id="rId21"/>
    <p:sldId id="281" r:id="rId22"/>
    <p:sldId id="282" r:id="rId23"/>
    <p:sldId id="287" r:id="rId24"/>
    <p:sldId id="283" r:id="rId25"/>
    <p:sldId id="288" r:id="rId26"/>
    <p:sldId id="289" r:id="rId27"/>
    <p:sldId id="290" r:id="rId28"/>
    <p:sldId id="285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5EB4E-8AA6-4876-9F4B-16D7B7D5F8ED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B6779644-0F91-4226-8526-3957E2A6740B}">
      <dgm:prSet phldrT="[Text]"/>
      <dgm:spPr/>
      <dgm:t>
        <a:bodyPr/>
        <a:lstStyle/>
        <a:p>
          <a:pPr rtl="1"/>
          <a:r>
            <a:rPr lang="he-IL" dirty="0" smtClean="0"/>
            <a:t>עזבו ה'</a:t>
          </a:r>
          <a:endParaRPr lang="he-IL" dirty="0"/>
        </a:p>
      </dgm:t>
    </dgm:pt>
    <dgm:pt modelId="{C869058C-6C91-4991-89BC-7A8D44A253D4}" type="parTrans" cxnId="{62FB03C4-37A9-42FB-9F6A-136512D5D490}">
      <dgm:prSet/>
      <dgm:spPr/>
      <dgm:t>
        <a:bodyPr/>
        <a:lstStyle/>
        <a:p>
          <a:pPr rtl="1"/>
          <a:endParaRPr lang="he-IL"/>
        </a:p>
      </dgm:t>
    </dgm:pt>
    <dgm:pt modelId="{D72F8C0B-0FC3-4BFB-B13D-1FBBE37D8CB6}" type="sibTrans" cxnId="{62FB03C4-37A9-42FB-9F6A-136512D5D490}">
      <dgm:prSet/>
      <dgm:spPr/>
      <dgm:t>
        <a:bodyPr/>
        <a:lstStyle/>
        <a:p>
          <a:pPr rtl="1"/>
          <a:endParaRPr lang="he-IL"/>
        </a:p>
      </dgm:t>
    </dgm:pt>
    <dgm:pt modelId="{1EE121CE-B373-425F-8EFA-CF31F0E758CE}">
      <dgm:prSet phldrT="[Text]"/>
      <dgm:spPr/>
      <dgm:t>
        <a:bodyPr/>
        <a:lstStyle/>
        <a:p>
          <a:pPr rtl="1"/>
          <a:r>
            <a:rPr lang="he-IL" dirty="0" smtClean="0"/>
            <a:t>צרה</a:t>
          </a:r>
          <a:endParaRPr lang="he-IL" dirty="0"/>
        </a:p>
      </dgm:t>
    </dgm:pt>
    <dgm:pt modelId="{AEDAD628-14EE-415F-B7E4-3B35DBFF2E85}" type="parTrans" cxnId="{EDB9F43D-3F0C-4300-ABCA-910C23172E4D}">
      <dgm:prSet/>
      <dgm:spPr/>
      <dgm:t>
        <a:bodyPr/>
        <a:lstStyle/>
        <a:p>
          <a:pPr rtl="1"/>
          <a:endParaRPr lang="he-IL"/>
        </a:p>
      </dgm:t>
    </dgm:pt>
    <dgm:pt modelId="{AB5F9217-54C4-4732-866E-A3795F39143F}" type="sibTrans" cxnId="{EDB9F43D-3F0C-4300-ABCA-910C23172E4D}">
      <dgm:prSet/>
      <dgm:spPr/>
      <dgm:t>
        <a:bodyPr/>
        <a:lstStyle/>
        <a:p>
          <a:pPr rtl="1"/>
          <a:endParaRPr lang="he-IL"/>
        </a:p>
      </dgm:t>
    </dgm:pt>
    <dgm:pt modelId="{78443F02-8FA0-48A0-997F-8C83A567A338}">
      <dgm:prSet phldrT="[Text]"/>
      <dgm:spPr/>
      <dgm:t>
        <a:bodyPr/>
        <a:lstStyle/>
        <a:p>
          <a:pPr rtl="1"/>
          <a:r>
            <a:rPr lang="he-IL" dirty="0" smtClean="0"/>
            <a:t>צעקה</a:t>
          </a:r>
          <a:endParaRPr lang="he-IL" dirty="0"/>
        </a:p>
      </dgm:t>
    </dgm:pt>
    <dgm:pt modelId="{D8BCB8D8-DBB7-4844-8871-E3847F2F39BC}" type="parTrans" cxnId="{8987C4D6-9184-40C2-A3DF-75F37C0ED77F}">
      <dgm:prSet/>
      <dgm:spPr/>
      <dgm:t>
        <a:bodyPr/>
        <a:lstStyle/>
        <a:p>
          <a:pPr rtl="1"/>
          <a:endParaRPr lang="he-IL"/>
        </a:p>
      </dgm:t>
    </dgm:pt>
    <dgm:pt modelId="{1BD8F929-F56A-464B-920F-C461FA49477C}" type="sibTrans" cxnId="{8987C4D6-9184-40C2-A3DF-75F37C0ED77F}">
      <dgm:prSet/>
      <dgm:spPr/>
      <dgm:t>
        <a:bodyPr/>
        <a:lstStyle/>
        <a:p>
          <a:pPr rtl="1"/>
          <a:endParaRPr lang="he-IL"/>
        </a:p>
      </dgm:t>
    </dgm:pt>
    <dgm:pt modelId="{4AB72678-661D-467E-9192-E0D2B53C9886}">
      <dgm:prSet phldrT="[Text]"/>
      <dgm:spPr/>
      <dgm:t>
        <a:bodyPr/>
        <a:lstStyle/>
        <a:p>
          <a:pPr rtl="1"/>
          <a:r>
            <a:rPr lang="he-IL" dirty="0" smtClean="0"/>
            <a:t>ישועה</a:t>
          </a:r>
          <a:endParaRPr lang="he-IL" dirty="0"/>
        </a:p>
      </dgm:t>
    </dgm:pt>
    <dgm:pt modelId="{010FCCE3-0326-4004-8FC8-0170C80C5404}" type="parTrans" cxnId="{970E35FB-B075-451D-8EBC-327493D20F59}">
      <dgm:prSet/>
      <dgm:spPr/>
      <dgm:t>
        <a:bodyPr/>
        <a:lstStyle/>
        <a:p>
          <a:pPr rtl="1"/>
          <a:endParaRPr lang="he-IL"/>
        </a:p>
      </dgm:t>
    </dgm:pt>
    <dgm:pt modelId="{F00BFA99-8D78-4ED1-B84E-956859010573}" type="sibTrans" cxnId="{970E35FB-B075-451D-8EBC-327493D20F59}">
      <dgm:prSet/>
      <dgm:spPr/>
      <dgm:t>
        <a:bodyPr/>
        <a:lstStyle/>
        <a:p>
          <a:pPr rtl="1"/>
          <a:endParaRPr lang="he-IL"/>
        </a:p>
      </dgm:t>
    </dgm:pt>
    <dgm:pt modelId="{E9A7246D-3A7B-4897-9356-CDF80032800F}">
      <dgm:prSet phldrT="[Text]"/>
      <dgm:spPr/>
      <dgm:t>
        <a:bodyPr/>
        <a:lstStyle/>
        <a:p>
          <a:pPr rtl="1"/>
          <a:r>
            <a:rPr lang="he-IL" dirty="0" smtClean="0"/>
            <a:t>שקט</a:t>
          </a:r>
          <a:endParaRPr lang="he-IL" dirty="0"/>
        </a:p>
      </dgm:t>
    </dgm:pt>
    <dgm:pt modelId="{82456B69-D71F-4F85-BE1D-2A251FB00B1C}" type="parTrans" cxnId="{CA5DD052-6A15-4542-B780-E9AC59BB8A21}">
      <dgm:prSet/>
      <dgm:spPr/>
      <dgm:t>
        <a:bodyPr/>
        <a:lstStyle/>
        <a:p>
          <a:pPr rtl="1"/>
          <a:endParaRPr lang="he-IL"/>
        </a:p>
      </dgm:t>
    </dgm:pt>
    <dgm:pt modelId="{A55F2A29-477C-4BFD-A7DD-22403687F198}" type="sibTrans" cxnId="{CA5DD052-6A15-4542-B780-E9AC59BB8A21}">
      <dgm:prSet/>
      <dgm:spPr/>
      <dgm:t>
        <a:bodyPr/>
        <a:lstStyle/>
        <a:p>
          <a:pPr rtl="1"/>
          <a:endParaRPr lang="he-IL"/>
        </a:p>
      </dgm:t>
    </dgm:pt>
    <dgm:pt modelId="{C74BD44B-57E5-4806-A710-702E50CB44F8}" type="pres">
      <dgm:prSet presAssocID="{E735EB4E-8AA6-4876-9F4B-16D7B7D5F8E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FEE4CEC-3786-468D-B0A1-0A5BA0A099E4}" type="pres">
      <dgm:prSet presAssocID="{B6779644-0F91-4226-8526-3957E2A6740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8A7ECC-C8AF-4199-90D0-A1173CB5BA0A}" type="pres">
      <dgm:prSet presAssocID="{B6779644-0F91-4226-8526-3957E2A6740B}" presName="spNode" presStyleCnt="0"/>
      <dgm:spPr/>
    </dgm:pt>
    <dgm:pt modelId="{F10D372A-D37B-4F64-8FCF-7731A57E1C97}" type="pres">
      <dgm:prSet presAssocID="{D72F8C0B-0FC3-4BFB-B13D-1FBBE37D8CB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C48A21C7-1548-4F9C-A8D8-D3883529F89C}" type="pres">
      <dgm:prSet presAssocID="{1EE121CE-B373-425F-8EFA-CF31F0E758C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12C401-0641-49DB-935F-97368DCE86D8}" type="pres">
      <dgm:prSet presAssocID="{1EE121CE-B373-425F-8EFA-CF31F0E758CE}" presName="spNode" presStyleCnt="0"/>
      <dgm:spPr/>
    </dgm:pt>
    <dgm:pt modelId="{5B6847C5-EF90-4D05-8A30-D4E6325BD9C1}" type="pres">
      <dgm:prSet presAssocID="{AB5F9217-54C4-4732-866E-A3795F39143F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08251C77-027D-4AEA-96AE-EAEC687F6223}" type="pres">
      <dgm:prSet presAssocID="{78443F02-8FA0-48A0-997F-8C83A567A33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D22B7D-F4C1-43FB-80E6-902430139FBC}" type="pres">
      <dgm:prSet presAssocID="{78443F02-8FA0-48A0-997F-8C83A567A338}" presName="spNode" presStyleCnt="0"/>
      <dgm:spPr/>
    </dgm:pt>
    <dgm:pt modelId="{B05F93CF-8AAF-4884-81DC-CE5B335F6950}" type="pres">
      <dgm:prSet presAssocID="{1BD8F929-F56A-464B-920F-C461FA49477C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6197DA3F-C7E0-4BF3-88E5-EDDF0E833DF1}" type="pres">
      <dgm:prSet presAssocID="{4AB72678-661D-467E-9192-E0D2B53C988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665767-504D-461D-A58B-0C0B96E2FA4C}" type="pres">
      <dgm:prSet presAssocID="{4AB72678-661D-467E-9192-E0D2B53C9886}" presName="spNode" presStyleCnt="0"/>
      <dgm:spPr/>
    </dgm:pt>
    <dgm:pt modelId="{DA883FE6-74D0-4458-9912-F960FC967012}" type="pres">
      <dgm:prSet presAssocID="{F00BFA99-8D78-4ED1-B84E-956859010573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F63B6D7F-5F38-4E11-A88E-9001233FCDC0}" type="pres">
      <dgm:prSet presAssocID="{E9A7246D-3A7B-4897-9356-CDF8003280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F2397D-EABB-4515-BAF9-221477483906}" type="pres">
      <dgm:prSet presAssocID="{E9A7246D-3A7B-4897-9356-CDF80032800F}" presName="spNode" presStyleCnt="0"/>
      <dgm:spPr/>
    </dgm:pt>
    <dgm:pt modelId="{25441A8E-F545-46CF-B91E-B8301CF1CECA}" type="pres">
      <dgm:prSet presAssocID="{A55F2A29-477C-4BFD-A7DD-22403687F198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32F2A6C6-0B94-46F9-8126-C7F201922D23}" type="presOf" srcId="{4AB72678-661D-467E-9192-E0D2B53C9886}" destId="{6197DA3F-C7E0-4BF3-88E5-EDDF0E833DF1}" srcOrd="0" destOrd="0" presId="urn:microsoft.com/office/officeart/2005/8/layout/cycle5"/>
    <dgm:cxn modelId="{60CD6AA5-C393-4B62-847F-80279D03E02B}" type="presOf" srcId="{E735EB4E-8AA6-4876-9F4B-16D7B7D5F8ED}" destId="{C74BD44B-57E5-4806-A710-702E50CB44F8}" srcOrd="0" destOrd="0" presId="urn:microsoft.com/office/officeart/2005/8/layout/cycle5"/>
    <dgm:cxn modelId="{EDB9F43D-3F0C-4300-ABCA-910C23172E4D}" srcId="{E735EB4E-8AA6-4876-9F4B-16D7B7D5F8ED}" destId="{1EE121CE-B373-425F-8EFA-CF31F0E758CE}" srcOrd="1" destOrd="0" parTransId="{AEDAD628-14EE-415F-B7E4-3B35DBFF2E85}" sibTransId="{AB5F9217-54C4-4732-866E-A3795F39143F}"/>
    <dgm:cxn modelId="{4AEAD963-5329-4C01-AE36-6DFBBF78B86C}" type="presOf" srcId="{E9A7246D-3A7B-4897-9356-CDF80032800F}" destId="{F63B6D7F-5F38-4E11-A88E-9001233FCDC0}" srcOrd="0" destOrd="0" presId="urn:microsoft.com/office/officeart/2005/8/layout/cycle5"/>
    <dgm:cxn modelId="{DA5C081C-5A16-46D5-9650-82E913F37864}" type="presOf" srcId="{1BD8F929-F56A-464B-920F-C461FA49477C}" destId="{B05F93CF-8AAF-4884-81DC-CE5B335F6950}" srcOrd="0" destOrd="0" presId="urn:microsoft.com/office/officeart/2005/8/layout/cycle5"/>
    <dgm:cxn modelId="{CA5DD052-6A15-4542-B780-E9AC59BB8A21}" srcId="{E735EB4E-8AA6-4876-9F4B-16D7B7D5F8ED}" destId="{E9A7246D-3A7B-4897-9356-CDF80032800F}" srcOrd="4" destOrd="0" parTransId="{82456B69-D71F-4F85-BE1D-2A251FB00B1C}" sibTransId="{A55F2A29-477C-4BFD-A7DD-22403687F198}"/>
    <dgm:cxn modelId="{FBDB4DE1-966D-4371-9EC9-B8492508A5BC}" type="presOf" srcId="{D72F8C0B-0FC3-4BFB-B13D-1FBBE37D8CB6}" destId="{F10D372A-D37B-4F64-8FCF-7731A57E1C97}" srcOrd="0" destOrd="0" presId="urn:microsoft.com/office/officeart/2005/8/layout/cycle5"/>
    <dgm:cxn modelId="{B830D3AA-66FF-483E-9986-CFE7F0224E2B}" type="presOf" srcId="{1EE121CE-B373-425F-8EFA-CF31F0E758CE}" destId="{C48A21C7-1548-4F9C-A8D8-D3883529F89C}" srcOrd="0" destOrd="0" presId="urn:microsoft.com/office/officeart/2005/8/layout/cycle5"/>
    <dgm:cxn modelId="{8370367C-DEB1-4F93-81FB-B0D0A985B93E}" type="presOf" srcId="{B6779644-0F91-4226-8526-3957E2A6740B}" destId="{1FEE4CEC-3786-468D-B0A1-0A5BA0A099E4}" srcOrd="0" destOrd="0" presId="urn:microsoft.com/office/officeart/2005/8/layout/cycle5"/>
    <dgm:cxn modelId="{DEBFB2E2-E73B-4D7E-97FB-E9D7A4DCF6D2}" type="presOf" srcId="{F00BFA99-8D78-4ED1-B84E-956859010573}" destId="{DA883FE6-74D0-4458-9912-F960FC967012}" srcOrd="0" destOrd="0" presId="urn:microsoft.com/office/officeart/2005/8/layout/cycle5"/>
    <dgm:cxn modelId="{62FB03C4-37A9-42FB-9F6A-136512D5D490}" srcId="{E735EB4E-8AA6-4876-9F4B-16D7B7D5F8ED}" destId="{B6779644-0F91-4226-8526-3957E2A6740B}" srcOrd="0" destOrd="0" parTransId="{C869058C-6C91-4991-89BC-7A8D44A253D4}" sibTransId="{D72F8C0B-0FC3-4BFB-B13D-1FBBE37D8CB6}"/>
    <dgm:cxn modelId="{970E35FB-B075-451D-8EBC-327493D20F59}" srcId="{E735EB4E-8AA6-4876-9F4B-16D7B7D5F8ED}" destId="{4AB72678-661D-467E-9192-E0D2B53C9886}" srcOrd="3" destOrd="0" parTransId="{010FCCE3-0326-4004-8FC8-0170C80C5404}" sibTransId="{F00BFA99-8D78-4ED1-B84E-956859010573}"/>
    <dgm:cxn modelId="{56915811-4F0E-4C38-BA29-83460A1EB664}" type="presOf" srcId="{AB5F9217-54C4-4732-866E-A3795F39143F}" destId="{5B6847C5-EF90-4D05-8A30-D4E6325BD9C1}" srcOrd="0" destOrd="0" presId="urn:microsoft.com/office/officeart/2005/8/layout/cycle5"/>
    <dgm:cxn modelId="{FD64A637-1681-44EE-85D8-15963CB5071C}" type="presOf" srcId="{78443F02-8FA0-48A0-997F-8C83A567A338}" destId="{08251C77-027D-4AEA-96AE-EAEC687F6223}" srcOrd="0" destOrd="0" presId="urn:microsoft.com/office/officeart/2005/8/layout/cycle5"/>
    <dgm:cxn modelId="{C204A912-5022-49A5-A6F1-D6DDB5F01F16}" type="presOf" srcId="{A55F2A29-477C-4BFD-A7DD-22403687F198}" destId="{25441A8E-F545-46CF-B91E-B8301CF1CECA}" srcOrd="0" destOrd="0" presId="urn:microsoft.com/office/officeart/2005/8/layout/cycle5"/>
    <dgm:cxn modelId="{8987C4D6-9184-40C2-A3DF-75F37C0ED77F}" srcId="{E735EB4E-8AA6-4876-9F4B-16D7B7D5F8ED}" destId="{78443F02-8FA0-48A0-997F-8C83A567A338}" srcOrd="2" destOrd="0" parTransId="{D8BCB8D8-DBB7-4844-8871-E3847F2F39BC}" sibTransId="{1BD8F929-F56A-464B-920F-C461FA49477C}"/>
    <dgm:cxn modelId="{6F8BF2AF-36CF-42B6-A003-471F2054FE25}" type="presParOf" srcId="{C74BD44B-57E5-4806-A710-702E50CB44F8}" destId="{1FEE4CEC-3786-468D-B0A1-0A5BA0A099E4}" srcOrd="0" destOrd="0" presId="urn:microsoft.com/office/officeart/2005/8/layout/cycle5"/>
    <dgm:cxn modelId="{0BCD930C-233B-4B56-8B02-7A737570A40D}" type="presParOf" srcId="{C74BD44B-57E5-4806-A710-702E50CB44F8}" destId="{F78A7ECC-C8AF-4199-90D0-A1173CB5BA0A}" srcOrd="1" destOrd="0" presId="urn:microsoft.com/office/officeart/2005/8/layout/cycle5"/>
    <dgm:cxn modelId="{C72B6067-C323-4AC9-A2C9-6EFE8F37EBC4}" type="presParOf" srcId="{C74BD44B-57E5-4806-A710-702E50CB44F8}" destId="{F10D372A-D37B-4F64-8FCF-7731A57E1C97}" srcOrd="2" destOrd="0" presId="urn:microsoft.com/office/officeart/2005/8/layout/cycle5"/>
    <dgm:cxn modelId="{D416C606-4534-4879-9D19-21F14294AA59}" type="presParOf" srcId="{C74BD44B-57E5-4806-A710-702E50CB44F8}" destId="{C48A21C7-1548-4F9C-A8D8-D3883529F89C}" srcOrd="3" destOrd="0" presId="urn:microsoft.com/office/officeart/2005/8/layout/cycle5"/>
    <dgm:cxn modelId="{5DA37784-2B56-4ADF-8568-1B4AB0B67D63}" type="presParOf" srcId="{C74BD44B-57E5-4806-A710-702E50CB44F8}" destId="{0712C401-0641-49DB-935F-97368DCE86D8}" srcOrd="4" destOrd="0" presId="urn:microsoft.com/office/officeart/2005/8/layout/cycle5"/>
    <dgm:cxn modelId="{497D423F-13B3-4564-A5D3-732A95FEC3EC}" type="presParOf" srcId="{C74BD44B-57E5-4806-A710-702E50CB44F8}" destId="{5B6847C5-EF90-4D05-8A30-D4E6325BD9C1}" srcOrd="5" destOrd="0" presId="urn:microsoft.com/office/officeart/2005/8/layout/cycle5"/>
    <dgm:cxn modelId="{D72E2A62-313C-41CE-B35F-DE6005ABA9B0}" type="presParOf" srcId="{C74BD44B-57E5-4806-A710-702E50CB44F8}" destId="{08251C77-027D-4AEA-96AE-EAEC687F6223}" srcOrd="6" destOrd="0" presId="urn:microsoft.com/office/officeart/2005/8/layout/cycle5"/>
    <dgm:cxn modelId="{4A11D6B6-F110-46B0-8038-3B80B64F7E27}" type="presParOf" srcId="{C74BD44B-57E5-4806-A710-702E50CB44F8}" destId="{1DD22B7D-F4C1-43FB-80E6-902430139FBC}" srcOrd="7" destOrd="0" presId="urn:microsoft.com/office/officeart/2005/8/layout/cycle5"/>
    <dgm:cxn modelId="{5A3D0C4F-B626-43B2-8BD2-F38ED87ECE4B}" type="presParOf" srcId="{C74BD44B-57E5-4806-A710-702E50CB44F8}" destId="{B05F93CF-8AAF-4884-81DC-CE5B335F6950}" srcOrd="8" destOrd="0" presId="urn:microsoft.com/office/officeart/2005/8/layout/cycle5"/>
    <dgm:cxn modelId="{5F43302D-E6F7-4320-8C36-5CAF709C4181}" type="presParOf" srcId="{C74BD44B-57E5-4806-A710-702E50CB44F8}" destId="{6197DA3F-C7E0-4BF3-88E5-EDDF0E833DF1}" srcOrd="9" destOrd="0" presId="urn:microsoft.com/office/officeart/2005/8/layout/cycle5"/>
    <dgm:cxn modelId="{A706F7D8-6BA8-4982-895A-3F9466AA2655}" type="presParOf" srcId="{C74BD44B-57E5-4806-A710-702E50CB44F8}" destId="{9F665767-504D-461D-A58B-0C0B96E2FA4C}" srcOrd="10" destOrd="0" presId="urn:microsoft.com/office/officeart/2005/8/layout/cycle5"/>
    <dgm:cxn modelId="{2A4A9E84-C892-47C4-8198-B31277999E15}" type="presParOf" srcId="{C74BD44B-57E5-4806-A710-702E50CB44F8}" destId="{DA883FE6-74D0-4458-9912-F960FC967012}" srcOrd="11" destOrd="0" presId="urn:microsoft.com/office/officeart/2005/8/layout/cycle5"/>
    <dgm:cxn modelId="{12603E41-55AB-4144-A50D-67612A5ABD30}" type="presParOf" srcId="{C74BD44B-57E5-4806-A710-702E50CB44F8}" destId="{F63B6D7F-5F38-4E11-A88E-9001233FCDC0}" srcOrd="12" destOrd="0" presId="urn:microsoft.com/office/officeart/2005/8/layout/cycle5"/>
    <dgm:cxn modelId="{AC1F9536-C021-46AC-A843-82E03DA49B9E}" type="presParOf" srcId="{C74BD44B-57E5-4806-A710-702E50CB44F8}" destId="{9DF2397D-EABB-4515-BAF9-221477483906}" srcOrd="13" destOrd="0" presId="urn:microsoft.com/office/officeart/2005/8/layout/cycle5"/>
    <dgm:cxn modelId="{38BB4B7D-E547-47FA-B820-A79BF1912C2F}" type="presParOf" srcId="{C74BD44B-57E5-4806-A710-702E50CB44F8}" destId="{25441A8E-F545-46CF-B91E-B8301CF1CEC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35EB4E-8AA6-4876-9F4B-16D7B7D5F8ED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B6779644-0F91-4226-8526-3957E2A6740B}">
      <dgm:prSet phldrT="[Text]"/>
      <dgm:spPr/>
      <dgm:t>
        <a:bodyPr/>
        <a:lstStyle/>
        <a:p>
          <a:pPr rtl="1"/>
          <a:r>
            <a:rPr lang="he-IL" dirty="0" smtClean="0"/>
            <a:t>עזבו ה'</a:t>
          </a:r>
          <a:endParaRPr lang="he-IL" dirty="0"/>
        </a:p>
      </dgm:t>
    </dgm:pt>
    <dgm:pt modelId="{C869058C-6C91-4991-89BC-7A8D44A253D4}" type="parTrans" cxnId="{62FB03C4-37A9-42FB-9F6A-136512D5D490}">
      <dgm:prSet/>
      <dgm:spPr/>
      <dgm:t>
        <a:bodyPr/>
        <a:lstStyle/>
        <a:p>
          <a:pPr rtl="1"/>
          <a:endParaRPr lang="he-IL"/>
        </a:p>
      </dgm:t>
    </dgm:pt>
    <dgm:pt modelId="{D72F8C0B-0FC3-4BFB-B13D-1FBBE37D8CB6}" type="sibTrans" cxnId="{62FB03C4-37A9-42FB-9F6A-136512D5D490}">
      <dgm:prSet/>
      <dgm:spPr/>
      <dgm:t>
        <a:bodyPr/>
        <a:lstStyle/>
        <a:p>
          <a:pPr rtl="1"/>
          <a:endParaRPr lang="he-IL"/>
        </a:p>
      </dgm:t>
    </dgm:pt>
    <dgm:pt modelId="{1EE121CE-B373-425F-8EFA-CF31F0E758CE}">
      <dgm:prSet phldrT="[Text]"/>
      <dgm:spPr/>
      <dgm:t>
        <a:bodyPr/>
        <a:lstStyle/>
        <a:p>
          <a:pPr rtl="1"/>
          <a:r>
            <a:rPr lang="he-IL" dirty="0" smtClean="0"/>
            <a:t>צרה</a:t>
          </a:r>
          <a:endParaRPr lang="he-IL" dirty="0"/>
        </a:p>
      </dgm:t>
    </dgm:pt>
    <dgm:pt modelId="{AEDAD628-14EE-415F-B7E4-3B35DBFF2E85}" type="parTrans" cxnId="{EDB9F43D-3F0C-4300-ABCA-910C23172E4D}">
      <dgm:prSet/>
      <dgm:spPr/>
      <dgm:t>
        <a:bodyPr/>
        <a:lstStyle/>
        <a:p>
          <a:pPr rtl="1"/>
          <a:endParaRPr lang="he-IL"/>
        </a:p>
      </dgm:t>
    </dgm:pt>
    <dgm:pt modelId="{AB5F9217-54C4-4732-866E-A3795F39143F}" type="sibTrans" cxnId="{EDB9F43D-3F0C-4300-ABCA-910C23172E4D}">
      <dgm:prSet/>
      <dgm:spPr/>
      <dgm:t>
        <a:bodyPr/>
        <a:lstStyle/>
        <a:p>
          <a:pPr rtl="1"/>
          <a:endParaRPr lang="he-IL"/>
        </a:p>
      </dgm:t>
    </dgm:pt>
    <dgm:pt modelId="{78443F02-8FA0-48A0-997F-8C83A567A338}">
      <dgm:prSet phldrT="[Text]"/>
      <dgm:spPr/>
      <dgm:t>
        <a:bodyPr/>
        <a:lstStyle/>
        <a:p>
          <a:pPr rtl="1"/>
          <a:r>
            <a:rPr lang="he-IL" dirty="0" smtClean="0"/>
            <a:t>צעקה</a:t>
          </a:r>
          <a:endParaRPr lang="he-IL" dirty="0"/>
        </a:p>
      </dgm:t>
    </dgm:pt>
    <dgm:pt modelId="{D8BCB8D8-DBB7-4844-8871-E3847F2F39BC}" type="parTrans" cxnId="{8987C4D6-9184-40C2-A3DF-75F37C0ED77F}">
      <dgm:prSet/>
      <dgm:spPr/>
      <dgm:t>
        <a:bodyPr/>
        <a:lstStyle/>
        <a:p>
          <a:pPr rtl="1"/>
          <a:endParaRPr lang="he-IL"/>
        </a:p>
      </dgm:t>
    </dgm:pt>
    <dgm:pt modelId="{1BD8F929-F56A-464B-920F-C461FA49477C}" type="sibTrans" cxnId="{8987C4D6-9184-40C2-A3DF-75F37C0ED77F}">
      <dgm:prSet/>
      <dgm:spPr/>
      <dgm:t>
        <a:bodyPr/>
        <a:lstStyle/>
        <a:p>
          <a:pPr rtl="1"/>
          <a:endParaRPr lang="he-IL"/>
        </a:p>
      </dgm:t>
    </dgm:pt>
    <dgm:pt modelId="{4AB72678-661D-467E-9192-E0D2B53C9886}">
      <dgm:prSet phldrT="[Text]"/>
      <dgm:spPr/>
      <dgm:t>
        <a:bodyPr/>
        <a:lstStyle/>
        <a:p>
          <a:pPr rtl="1"/>
          <a:r>
            <a:rPr lang="he-IL" dirty="0" smtClean="0"/>
            <a:t>ישועה</a:t>
          </a:r>
          <a:endParaRPr lang="he-IL" dirty="0"/>
        </a:p>
      </dgm:t>
    </dgm:pt>
    <dgm:pt modelId="{010FCCE3-0326-4004-8FC8-0170C80C5404}" type="parTrans" cxnId="{970E35FB-B075-451D-8EBC-327493D20F59}">
      <dgm:prSet/>
      <dgm:spPr/>
      <dgm:t>
        <a:bodyPr/>
        <a:lstStyle/>
        <a:p>
          <a:pPr rtl="1"/>
          <a:endParaRPr lang="he-IL"/>
        </a:p>
      </dgm:t>
    </dgm:pt>
    <dgm:pt modelId="{F00BFA99-8D78-4ED1-B84E-956859010573}" type="sibTrans" cxnId="{970E35FB-B075-451D-8EBC-327493D20F59}">
      <dgm:prSet/>
      <dgm:spPr/>
      <dgm:t>
        <a:bodyPr/>
        <a:lstStyle/>
        <a:p>
          <a:pPr rtl="1"/>
          <a:endParaRPr lang="he-IL"/>
        </a:p>
      </dgm:t>
    </dgm:pt>
    <dgm:pt modelId="{E9A7246D-3A7B-4897-9356-CDF80032800F}">
      <dgm:prSet phldrT="[Text]"/>
      <dgm:spPr/>
      <dgm:t>
        <a:bodyPr/>
        <a:lstStyle/>
        <a:p>
          <a:pPr rtl="1"/>
          <a:r>
            <a:rPr lang="he-IL" dirty="0" smtClean="0"/>
            <a:t>הודייה</a:t>
          </a:r>
          <a:endParaRPr lang="he-IL" dirty="0"/>
        </a:p>
      </dgm:t>
    </dgm:pt>
    <dgm:pt modelId="{82456B69-D71F-4F85-BE1D-2A251FB00B1C}" type="parTrans" cxnId="{CA5DD052-6A15-4542-B780-E9AC59BB8A21}">
      <dgm:prSet/>
      <dgm:spPr/>
      <dgm:t>
        <a:bodyPr/>
        <a:lstStyle/>
        <a:p>
          <a:pPr rtl="1"/>
          <a:endParaRPr lang="he-IL"/>
        </a:p>
      </dgm:t>
    </dgm:pt>
    <dgm:pt modelId="{A55F2A29-477C-4BFD-A7DD-22403687F198}" type="sibTrans" cxnId="{CA5DD052-6A15-4542-B780-E9AC59BB8A21}">
      <dgm:prSet/>
      <dgm:spPr/>
      <dgm:t>
        <a:bodyPr/>
        <a:lstStyle/>
        <a:p>
          <a:pPr rtl="1"/>
          <a:endParaRPr lang="he-IL"/>
        </a:p>
      </dgm:t>
    </dgm:pt>
    <dgm:pt modelId="{C74BD44B-57E5-4806-A710-702E50CB44F8}" type="pres">
      <dgm:prSet presAssocID="{E735EB4E-8AA6-4876-9F4B-16D7B7D5F8E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FEE4CEC-3786-468D-B0A1-0A5BA0A099E4}" type="pres">
      <dgm:prSet presAssocID="{B6779644-0F91-4226-8526-3957E2A6740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8A7ECC-C8AF-4199-90D0-A1173CB5BA0A}" type="pres">
      <dgm:prSet presAssocID="{B6779644-0F91-4226-8526-3957E2A6740B}" presName="spNode" presStyleCnt="0"/>
      <dgm:spPr/>
    </dgm:pt>
    <dgm:pt modelId="{F10D372A-D37B-4F64-8FCF-7731A57E1C97}" type="pres">
      <dgm:prSet presAssocID="{D72F8C0B-0FC3-4BFB-B13D-1FBBE37D8CB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C48A21C7-1548-4F9C-A8D8-D3883529F89C}" type="pres">
      <dgm:prSet presAssocID="{1EE121CE-B373-425F-8EFA-CF31F0E758C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712C401-0641-49DB-935F-97368DCE86D8}" type="pres">
      <dgm:prSet presAssocID="{1EE121CE-B373-425F-8EFA-CF31F0E758CE}" presName="spNode" presStyleCnt="0"/>
      <dgm:spPr/>
    </dgm:pt>
    <dgm:pt modelId="{5B6847C5-EF90-4D05-8A30-D4E6325BD9C1}" type="pres">
      <dgm:prSet presAssocID="{AB5F9217-54C4-4732-866E-A3795F39143F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08251C77-027D-4AEA-96AE-EAEC687F6223}" type="pres">
      <dgm:prSet presAssocID="{78443F02-8FA0-48A0-997F-8C83A567A33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D22B7D-F4C1-43FB-80E6-902430139FBC}" type="pres">
      <dgm:prSet presAssocID="{78443F02-8FA0-48A0-997F-8C83A567A338}" presName="spNode" presStyleCnt="0"/>
      <dgm:spPr/>
    </dgm:pt>
    <dgm:pt modelId="{B05F93CF-8AAF-4884-81DC-CE5B335F6950}" type="pres">
      <dgm:prSet presAssocID="{1BD8F929-F56A-464B-920F-C461FA49477C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6197DA3F-C7E0-4BF3-88E5-EDDF0E833DF1}" type="pres">
      <dgm:prSet presAssocID="{4AB72678-661D-467E-9192-E0D2B53C988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665767-504D-461D-A58B-0C0B96E2FA4C}" type="pres">
      <dgm:prSet presAssocID="{4AB72678-661D-467E-9192-E0D2B53C9886}" presName="spNode" presStyleCnt="0"/>
      <dgm:spPr/>
    </dgm:pt>
    <dgm:pt modelId="{DA883FE6-74D0-4458-9912-F960FC967012}" type="pres">
      <dgm:prSet presAssocID="{F00BFA99-8D78-4ED1-B84E-956859010573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F63B6D7F-5F38-4E11-A88E-9001233FCDC0}" type="pres">
      <dgm:prSet presAssocID="{E9A7246D-3A7B-4897-9356-CDF80032800F}" presName="node" presStyleLbl="node1" presStyleIdx="4" presStyleCnt="5" custScaleX="147552" custScaleY="15726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F2397D-EABB-4515-BAF9-221477483906}" type="pres">
      <dgm:prSet presAssocID="{E9A7246D-3A7B-4897-9356-CDF80032800F}" presName="spNode" presStyleCnt="0"/>
      <dgm:spPr/>
    </dgm:pt>
    <dgm:pt modelId="{25441A8E-F545-46CF-B91E-B8301CF1CECA}" type="pres">
      <dgm:prSet presAssocID="{A55F2A29-477C-4BFD-A7DD-22403687F198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A2E79162-81D7-45D2-88DB-C236123CE73A}" type="presOf" srcId="{78443F02-8FA0-48A0-997F-8C83A567A338}" destId="{08251C77-027D-4AEA-96AE-EAEC687F6223}" srcOrd="0" destOrd="0" presId="urn:microsoft.com/office/officeart/2005/8/layout/cycle5"/>
    <dgm:cxn modelId="{37C5DB5A-6138-413C-A7D3-E6CB0F817884}" type="presOf" srcId="{1BD8F929-F56A-464B-920F-C461FA49477C}" destId="{B05F93CF-8AAF-4884-81DC-CE5B335F6950}" srcOrd="0" destOrd="0" presId="urn:microsoft.com/office/officeart/2005/8/layout/cycle5"/>
    <dgm:cxn modelId="{5CDBB556-DFA7-4DE2-B1D0-662E4E2622F1}" type="presOf" srcId="{E735EB4E-8AA6-4876-9F4B-16D7B7D5F8ED}" destId="{C74BD44B-57E5-4806-A710-702E50CB44F8}" srcOrd="0" destOrd="0" presId="urn:microsoft.com/office/officeart/2005/8/layout/cycle5"/>
    <dgm:cxn modelId="{970E35FB-B075-451D-8EBC-327493D20F59}" srcId="{E735EB4E-8AA6-4876-9F4B-16D7B7D5F8ED}" destId="{4AB72678-661D-467E-9192-E0D2B53C9886}" srcOrd="3" destOrd="0" parTransId="{010FCCE3-0326-4004-8FC8-0170C80C5404}" sibTransId="{F00BFA99-8D78-4ED1-B84E-956859010573}"/>
    <dgm:cxn modelId="{3DBF1E4F-7AA3-4013-B2CB-3FDF28FD2589}" type="presOf" srcId="{D72F8C0B-0FC3-4BFB-B13D-1FBBE37D8CB6}" destId="{F10D372A-D37B-4F64-8FCF-7731A57E1C97}" srcOrd="0" destOrd="0" presId="urn:microsoft.com/office/officeart/2005/8/layout/cycle5"/>
    <dgm:cxn modelId="{3F9F23C7-12EF-417A-95B7-9B83459824C5}" type="presOf" srcId="{AB5F9217-54C4-4732-866E-A3795F39143F}" destId="{5B6847C5-EF90-4D05-8A30-D4E6325BD9C1}" srcOrd="0" destOrd="0" presId="urn:microsoft.com/office/officeart/2005/8/layout/cycle5"/>
    <dgm:cxn modelId="{A0DC719F-CD49-45B8-8479-8089370ACA15}" type="presOf" srcId="{F00BFA99-8D78-4ED1-B84E-956859010573}" destId="{DA883FE6-74D0-4458-9912-F960FC967012}" srcOrd="0" destOrd="0" presId="urn:microsoft.com/office/officeart/2005/8/layout/cycle5"/>
    <dgm:cxn modelId="{C5022584-A82B-44C1-8C49-2BAFF90BCE2C}" type="presOf" srcId="{A55F2A29-477C-4BFD-A7DD-22403687F198}" destId="{25441A8E-F545-46CF-B91E-B8301CF1CECA}" srcOrd="0" destOrd="0" presId="urn:microsoft.com/office/officeart/2005/8/layout/cycle5"/>
    <dgm:cxn modelId="{EDB9F43D-3F0C-4300-ABCA-910C23172E4D}" srcId="{E735EB4E-8AA6-4876-9F4B-16D7B7D5F8ED}" destId="{1EE121CE-B373-425F-8EFA-CF31F0E758CE}" srcOrd="1" destOrd="0" parTransId="{AEDAD628-14EE-415F-B7E4-3B35DBFF2E85}" sibTransId="{AB5F9217-54C4-4732-866E-A3795F39143F}"/>
    <dgm:cxn modelId="{9CC1E04C-659E-4438-885A-DD1A12DD1654}" type="presOf" srcId="{E9A7246D-3A7B-4897-9356-CDF80032800F}" destId="{F63B6D7F-5F38-4E11-A88E-9001233FCDC0}" srcOrd="0" destOrd="0" presId="urn:microsoft.com/office/officeart/2005/8/layout/cycle5"/>
    <dgm:cxn modelId="{BDB71BAB-6FD9-4241-91A8-B9B5D0A16F72}" type="presOf" srcId="{B6779644-0F91-4226-8526-3957E2A6740B}" destId="{1FEE4CEC-3786-468D-B0A1-0A5BA0A099E4}" srcOrd="0" destOrd="0" presId="urn:microsoft.com/office/officeart/2005/8/layout/cycle5"/>
    <dgm:cxn modelId="{B76C3B28-B72A-4DD9-B501-0698385D73D2}" type="presOf" srcId="{4AB72678-661D-467E-9192-E0D2B53C9886}" destId="{6197DA3F-C7E0-4BF3-88E5-EDDF0E833DF1}" srcOrd="0" destOrd="0" presId="urn:microsoft.com/office/officeart/2005/8/layout/cycle5"/>
    <dgm:cxn modelId="{8987C4D6-9184-40C2-A3DF-75F37C0ED77F}" srcId="{E735EB4E-8AA6-4876-9F4B-16D7B7D5F8ED}" destId="{78443F02-8FA0-48A0-997F-8C83A567A338}" srcOrd="2" destOrd="0" parTransId="{D8BCB8D8-DBB7-4844-8871-E3847F2F39BC}" sibTransId="{1BD8F929-F56A-464B-920F-C461FA49477C}"/>
    <dgm:cxn modelId="{E64033DD-D5B5-4A06-999F-E29E86017E9E}" type="presOf" srcId="{1EE121CE-B373-425F-8EFA-CF31F0E758CE}" destId="{C48A21C7-1548-4F9C-A8D8-D3883529F89C}" srcOrd="0" destOrd="0" presId="urn:microsoft.com/office/officeart/2005/8/layout/cycle5"/>
    <dgm:cxn modelId="{62FB03C4-37A9-42FB-9F6A-136512D5D490}" srcId="{E735EB4E-8AA6-4876-9F4B-16D7B7D5F8ED}" destId="{B6779644-0F91-4226-8526-3957E2A6740B}" srcOrd="0" destOrd="0" parTransId="{C869058C-6C91-4991-89BC-7A8D44A253D4}" sibTransId="{D72F8C0B-0FC3-4BFB-B13D-1FBBE37D8CB6}"/>
    <dgm:cxn modelId="{CA5DD052-6A15-4542-B780-E9AC59BB8A21}" srcId="{E735EB4E-8AA6-4876-9F4B-16D7B7D5F8ED}" destId="{E9A7246D-3A7B-4897-9356-CDF80032800F}" srcOrd="4" destOrd="0" parTransId="{82456B69-D71F-4F85-BE1D-2A251FB00B1C}" sibTransId="{A55F2A29-477C-4BFD-A7DD-22403687F198}"/>
    <dgm:cxn modelId="{DB9A211E-DC5A-4FFC-884D-945EA2BF1BAA}" type="presParOf" srcId="{C74BD44B-57E5-4806-A710-702E50CB44F8}" destId="{1FEE4CEC-3786-468D-B0A1-0A5BA0A099E4}" srcOrd="0" destOrd="0" presId="urn:microsoft.com/office/officeart/2005/8/layout/cycle5"/>
    <dgm:cxn modelId="{5090D08B-EE87-4D7E-841F-4E96476C9DBB}" type="presParOf" srcId="{C74BD44B-57E5-4806-A710-702E50CB44F8}" destId="{F78A7ECC-C8AF-4199-90D0-A1173CB5BA0A}" srcOrd="1" destOrd="0" presId="urn:microsoft.com/office/officeart/2005/8/layout/cycle5"/>
    <dgm:cxn modelId="{86DD9A45-A504-4493-AD21-806727F7B9CD}" type="presParOf" srcId="{C74BD44B-57E5-4806-A710-702E50CB44F8}" destId="{F10D372A-D37B-4F64-8FCF-7731A57E1C97}" srcOrd="2" destOrd="0" presId="urn:microsoft.com/office/officeart/2005/8/layout/cycle5"/>
    <dgm:cxn modelId="{0BC6FDF5-8C7A-4C20-90A6-901DB63171F0}" type="presParOf" srcId="{C74BD44B-57E5-4806-A710-702E50CB44F8}" destId="{C48A21C7-1548-4F9C-A8D8-D3883529F89C}" srcOrd="3" destOrd="0" presId="urn:microsoft.com/office/officeart/2005/8/layout/cycle5"/>
    <dgm:cxn modelId="{754BCB6C-738F-48FE-9578-84463111910C}" type="presParOf" srcId="{C74BD44B-57E5-4806-A710-702E50CB44F8}" destId="{0712C401-0641-49DB-935F-97368DCE86D8}" srcOrd="4" destOrd="0" presId="urn:microsoft.com/office/officeart/2005/8/layout/cycle5"/>
    <dgm:cxn modelId="{156B9C09-5749-47E0-8DEF-D058276C51A9}" type="presParOf" srcId="{C74BD44B-57E5-4806-A710-702E50CB44F8}" destId="{5B6847C5-EF90-4D05-8A30-D4E6325BD9C1}" srcOrd="5" destOrd="0" presId="urn:microsoft.com/office/officeart/2005/8/layout/cycle5"/>
    <dgm:cxn modelId="{78AC2F3C-2088-4F22-A1BD-95D6C905E7C5}" type="presParOf" srcId="{C74BD44B-57E5-4806-A710-702E50CB44F8}" destId="{08251C77-027D-4AEA-96AE-EAEC687F6223}" srcOrd="6" destOrd="0" presId="urn:microsoft.com/office/officeart/2005/8/layout/cycle5"/>
    <dgm:cxn modelId="{2CD0B26F-C8C4-4B05-9AF3-811B8FFD465E}" type="presParOf" srcId="{C74BD44B-57E5-4806-A710-702E50CB44F8}" destId="{1DD22B7D-F4C1-43FB-80E6-902430139FBC}" srcOrd="7" destOrd="0" presId="urn:microsoft.com/office/officeart/2005/8/layout/cycle5"/>
    <dgm:cxn modelId="{22FB7456-1B60-4959-9657-3667E9561B3D}" type="presParOf" srcId="{C74BD44B-57E5-4806-A710-702E50CB44F8}" destId="{B05F93CF-8AAF-4884-81DC-CE5B335F6950}" srcOrd="8" destOrd="0" presId="urn:microsoft.com/office/officeart/2005/8/layout/cycle5"/>
    <dgm:cxn modelId="{A554CCE6-7C1F-4055-9356-669E0B4F8122}" type="presParOf" srcId="{C74BD44B-57E5-4806-A710-702E50CB44F8}" destId="{6197DA3F-C7E0-4BF3-88E5-EDDF0E833DF1}" srcOrd="9" destOrd="0" presId="urn:microsoft.com/office/officeart/2005/8/layout/cycle5"/>
    <dgm:cxn modelId="{7BBCABFC-676E-4210-9924-DF8B3AA8E189}" type="presParOf" srcId="{C74BD44B-57E5-4806-A710-702E50CB44F8}" destId="{9F665767-504D-461D-A58B-0C0B96E2FA4C}" srcOrd="10" destOrd="0" presId="urn:microsoft.com/office/officeart/2005/8/layout/cycle5"/>
    <dgm:cxn modelId="{CEE17019-65FB-4A5D-8B59-940144A7C372}" type="presParOf" srcId="{C74BD44B-57E5-4806-A710-702E50CB44F8}" destId="{DA883FE6-74D0-4458-9912-F960FC967012}" srcOrd="11" destOrd="0" presId="urn:microsoft.com/office/officeart/2005/8/layout/cycle5"/>
    <dgm:cxn modelId="{1B78AFCF-D787-483D-BDCF-44BD40EE682D}" type="presParOf" srcId="{C74BD44B-57E5-4806-A710-702E50CB44F8}" destId="{F63B6D7F-5F38-4E11-A88E-9001233FCDC0}" srcOrd="12" destOrd="0" presId="urn:microsoft.com/office/officeart/2005/8/layout/cycle5"/>
    <dgm:cxn modelId="{A0A039F7-99EE-41B0-9BA1-846CE52D662C}" type="presParOf" srcId="{C74BD44B-57E5-4806-A710-702E50CB44F8}" destId="{9DF2397D-EABB-4515-BAF9-221477483906}" srcOrd="13" destOrd="0" presId="urn:microsoft.com/office/officeart/2005/8/layout/cycle5"/>
    <dgm:cxn modelId="{F9D9BC5E-92A9-439E-AC4A-DAFB1BE38C32}" type="presParOf" srcId="{C74BD44B-57E5-4806-A710-702E50CB44F8}" destId="{25441A8E-F545-46CF-B91E-B8301CF1CEC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44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08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0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78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69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939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6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97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14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475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534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3327-F747-46B9-A923-EF39EC9DF2A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CDBE-4B2D-43A4-8DE3-201D0C874D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120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9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תהילים קז</a:t>
            </a:r>
            <a:endParaRPr lang="he-IL" sz="9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128792" cy="17526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From Personal to National Redemption</a:t>
            </a:r>
            <a:endParaRPr lang="he-IL" sz="40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6167045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5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</a:t>
            </a:r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Tzarot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6042903" cy="2952327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b="1" dirty="0" smtClean="0"/>
              <a:t>1</a:t>
            </a:r>
            <a:r>
              <a:rPr lang="en-GB" b="1" dirty="0"/>
              <a:t>) </a:t>
            </a:r>
            <a:r>
              <a:rPr lang="en-GB" b="1" dirty="0" smtClean="0"/>
              <a:t>Someone </a:t>
            </a:r>
            <a:r>
              <a:rPr lang="en-GB" b="1" dirty="0"/>
              <a:t>lost in the desert</a:t>
            </a:r>
            <a:endParaRPr lang="en-US" dirty="0"/>
          </a:p>
          <a:p>
            <a:pPr marL="0" indent="0" algn="l" rtl="0">
              <a:buNone/>
            </a:pPr>
            <a:r>
              <a:rPr lang="en-GB" b="1" dirty="0"/>
              <a:t>2) </a:t>
            </a:r>
            <a:r>
              <a:rPr lang="en-GB" b="1" dirty="0" smtClean="0"/>
              <a:t>Prisoner sitting </a:t>
            </a:r>
            <a:r>
              <a:rPr lang="en-GB" b="1" dirty="0"/>
              <a:t>in </a:t>
            </a:r>
            <a:r>
              <a:rPr lang="en-GB" b="1" dirty="0" smtClean="0"/>
              <a:t>chains </a:t>
            </a:r>
          </a:p>
          <a:p>
            <a:pPr marL="0" indent="0" algn="l" rtl="0">
              <a:buNone/>
            </a:pPr>
            <a:r>
              <a:rPr lang="en-GB" b="1" dirty="0" smtClean="0"/>
              <a:t>3</a:t>
            </a:r>
            <a:r>
              <a:rPr lang="en-GB" b="1" dirty="0"/>
              <a:t>) </a:t>
            </a:r>
            <a:r>
              <a:rPr lang="en-GB" b="1" dirty="0" smtClean="0"/>
              <a:t>Someone who is sick</a:t>
            </a:r>
          </a:p>
          <a:p>
            <a:pPr marL="0" indent="0" algn="l" rtl="0">
              <a:buNone/>
            </a:pPr>
            <a:r>
              <a:rPr lang="en-GB" b="1" dirty="0" smtClean="0"/>
              <a:t>4</a:t>
            </a:r>
            <a:r>
              <a:rPr lang="en-GB" b="1" dirty="0"/>
              <a:t>) </a:t>
            </a:r>
            <a:r>
              <a:rPr lang="en-GB" b="1" dirty="0" smtClean="0"/>
              <a:t>Someone travelling </a:t>
            </a:r>
            <a:r>
              <a:rPr lang="en-GB" b="1" dirty="0"/>
              <a:t>at sea </a:t>
            </a:r>
            <a:r>
              <a:rPr lang="en-GB" b="1" dirty="0" smtClean="0"/>
              <a:t>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508104" y="1484784"/>
            <a:ext cx="576064" cy="237452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6294423" y="1743199"/>
            <a:ext cx="252028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sz="3200" b="1" dirty="0" smtClean="0">
                <a:solidFill>
                  <a:schemeClr val="accent2"/>
                </a:solidFill>
              </a:rPr>
              <a:t>The four times you say </a:t>
            </a:r>
            <a:r>
              <a:rPr lang="he-IL" sz="32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ברכת הגומל</a:t>
            </a:r>
            <a:endParaRPr lang="he-IL" sz="32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1580" y="4797152"/>
            <a:ext cx="756084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sz="2800" dirty="0" smtClean="0"/>
              <a:t>Why do you need a </a:t>
            </a:r>
            <a:r>
              <a:rPr lang="en-GB" sz="2800" dirty="0" err="1" smtClean="0"/>
              <a:t>minyan</a:t>
            </a:r>
            <a:r>
              <a:rPr lang="en-GB" sz="2800" dirty="0" smtClean="0"/>
              <a:t>?</a:t>
            </a:r>
          </a:p>
          <a:p>
            <a:pPr algn="ctr" rtl="0"/>
            <a:endParaRPr lang="en-GB" sz="2800" dirty="0" smtClean="0"/>
          </a:p>
          <a:p>
            <a:pPr algn="ctr"/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לב 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וִירוֹמְמוּהוּ </a:t>
            </a:r>
            <a:r>
              <a:rPr lang="he-IL" sz="28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בִּקְהַל-עָם</a:t>
            </a:r>
            <a:r>
              <a:rPr lang="he-IL" sz="2800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וּבְמוֹשַׁב זְקֵנִים יְהַלְלוּהוּ. </a:t>
            </a:r>
          </a:p>
          <a:p>
            <a:pPr algn="ctr"/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125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of the Perek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algn="l" rtl="0"/>
            <a:r>
              <a:rPr lang="en-GB" b="1" dirty="0"/>
              <a:t>O</a:t>
            </a:r>
            <a:r>
              <a:rPr lang="en-GB" b="1" dirty="0" smtClean="0"/>
              <a:t>pening statement – anyone in trouble has to thank G-d for being saved</a:t>
            </a:r>
          </a:p>
          <a:p>
            <a:pPr marL="0" indent="0" algn="l" rtl="0">
              <a:buNone/>
            </a:pPr>
            <a:endParaRPr lang="en-GB" b="1" dirty="0" smtClean="0"/>
          </a:p>
          <a:p>
            <a:pPr algn="l" rtl="0"/>
            <a:r>
              <a:rPr lang="en-GB" b="1" dirty="0" smtClean="0"/>
              <a:t>4 examples which become four general categories.</a:t>
            </a:r>
            <a:endParaRPr lang="en-US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07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600000">
            <a:off x="457200" y="274638"/>
            <a:ext cx="8229600" cy="1143000"/>
          </a:xfrm>
        </p:spPr>
        <p:txBody>
          <a:bodyPr/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Cycle of </a:t>
            </a:r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Shoftim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814048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27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E4CEC-3786-468D-B0A1-0A5BA0A09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FEE4CEC-3786-468D-B0A1-0A5BA0A099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0D372A-D37B-4F64-8FCF-7731A57E1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10D372A-D37B-4F64-8FCF-7731A57E1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A21C7-1548-4F9C-A8D8-D3883529F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48A21C7-1548-4F9C-A8D8-D3883529F8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6847C5-EF90-4D05-8A30-D4E6325BD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B6847C5-EF90-4D05-8A30-D4E6325BD9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251C77-027D-4AEA-96AE-EAEC687F6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8251C77-027D-4AEA-96AE-EAEC687F62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5F93CF-8AAF-4884-81DC-CE5B335F6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B05F93CF-8AAF-4884-81DC-CE5B335F6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97DA3F-C7E0-4BF3-88E5-EDDF0E833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97DA3F-C7E0-4BF3-88E5-EDDF0E833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883FE6-74D0-4458-9912-F960FC967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A883FE6-74D0-4458-9912-F960FC967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3B6D7F-5F38-4E11-A88E-9001233F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63B6D7F-5F38-4E11-A88E-9001233FCD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441A8E-F545-46CF-B91E-B8301CF1C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25441A8E-F545-46CF-B91E-B8301CF1C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271"/>
            <a:ext cx="8229600" cy="778098"/>
          </a:xfrm>
        </p:spPr>
        <p:txBody>
          <a:bodyPr>
            <a:noAutofit/>
          </a:bodyPr>
          <a:lstStyle/>
          <a:p>
            <a:pPr rtl="0"/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Perek 106 and compare it to the cycle of </a:t>
            </a:r>
            <a:r>
              <a:rPr lang="en-GB" sz="24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sz="2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Shoftim</a:t>
            </a:r>
            <a:endParaRPr lang="he-IL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הַלְלוּ-יָהּ הוֹדוּ לַיהוָה כִּי-טוֹב כִּי לְעוֹלָם חַסְדּוֹ.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מִי יְמַלֵּל גְּבוּרוֹת יְהוָה יַשְׁמִיעַ כָּל-תְּהִלָּתוֹ.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אַשְׁרֵי שֹׁמְרֵי מִשְׁפָּט עֹשֵׂה צְדָקָה בְכָל-עֵת.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זָכְרֵנִי יְהוָה בִּרְצוֹן עַמֶּךָ פָּקְדֵנִי בִּישׁוּעָתֶךָ.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לִרְאוֹת בְּטוֹבַת בְּחִירֶיךָ לִשְׂמֹחַ בְּשִׂמְחַת גּוֹיֶךָ לְהִתְהַלֵּל עִם-נַחֲלָתֶךָ.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חָטָאנוּ עִם-אֲבוֹתֵינוּ הֶעֱוִינוּ הִרְשָׁעְנוּ.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אֲבוֹתֵינוּ בְמִצְרַיִם לֹא-הִשְׂכִּילוּ נִפְלְאוֹתֶיךָ לֹא זָכְרוּ אֶת-רֹב חֲסָדֶיךָ וַיַּמְרוּ עַל-יָם בְּיַם-סוּף.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וַיּוֹשִׁיעֵם לְמַעַן שְׁמוֹ לְהוֹדִיעַ אֶת-גְּבוּרָתוֹ.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וַיִּגְעַר בְּיַם-סוּף וַיֶּחֱרָב וַיּוֹלִיכֵם בַּתְּהֹמוֹת כַּמִּדְבָּר.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וַיּוֹשִׁיעֵם מִיַּד שׂוֹנֵא וַיִּגְאָלֵם מִיַּד אוֹיֵב.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וַיְכַסּוּ-מַיִם צָרֵיהֶם אֶחָד מֵהֶם לֹא נוֹתָר.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וַיַּאֲמִינוּ בִדְבָרָיו יָשִׁירוּ תְּהִלָּתוֹ.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מִהֲרוּ שָׁכְחוּ מַעֲשָׂיו לֹא-חִכּוּ לַעֲצָתוֹ.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וַיִּתְאַוּוּ תַאֲוָה בַּמִּדְבָּר וַיְנַסּוּ-אֵל בִּישִׁימוֹן.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וַיִּתֵּן לָהֶם שֶׁאֱלָתָם וַיְשַׁלַּח רָזוֹן בְּנַפְשָׁם.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וַיְקַנְאוּ לְמֹשֶׁה בַּמַּחֲנֶה לְאַהֲרֹן קְדוֹשׁ יְהוָה.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תִּפְתַּח-אֶרֶץ וַתִּבְלַע דָּתָן וַתְּכַס עַל-עֲדַת אֲבִירָם.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וַתִּבְעַר-אֵשׁ בַּעֲדָתָם לֶהָבָה תְּלַהֵט רְשָׁעִים.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יט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יַעֲשׂוּ-עֵגֶל בְּחֹרֵב וַיִּשְׁתַּחֲווּ לְמַסֵּכָה.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וַיָּמִירוּ אֶת-כְּבוֹדָם בְּתַבְנִית שׁוֹר אֹכֵל עֵשֶׂב.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כא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שָׁכְחוּ אֵל מוֹשִׁיעָם עֹשֶׂה גְדֹלוֹת בְּמִצְרָיִם.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כב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נִפְלָאוֹת בְּאֶרֶץ חָם נוֹרָאוֹת עַל-יַם-סוּף.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כג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וַיֹּאמֶר לְהַשְׁמִידָם לוּלֵי מֹשֶׁה בְחִירוֹ עָמַד בַּפֶּרֶץ לְפָנָיו לְהָשִׁיב חֲמָתוֹ מֵהַשְׁחִית.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כד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וַיִּמְאֲסוּ בְּאֶרֶץ חֶמְדָּה לֹא-הֶאֱמִינוּ לִדְבָרוֹ.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כה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וַיֵּרָגְנוּ בְאָהֳלֵיהֶם לֹא שָׁמְעוּ בְּקוֹל יְהוָה.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כו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וַיִּשָּׂא יָדוֹ לָהֶם לְהַפִּיל אוֹתָם בַּמִּדְבָּר.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וּלְהַפִּיל זַרְעָם בַּגּוֹיִם וּלְזָרוֹתָם בָּאֲרָצוֹת.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כח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וַיִּצָּמְדוּ לְבַעַל פְּעוֹר וַיֹּאכְלוּ זִבְחֵי מֵתִים.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כט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וַיַּכְעִיסוּ בְּמַעַלְלֵיהֶם וַתִּפְרָץ-בָּם מַגֵּפָה.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וַיַּעֲמֹד פִּינְחָס וַיְפַלֵּל וַתֵּעָצַר הַמַּגֵּפָה.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לא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וַתֵּחָשֶׁב לוֹ לִצְדָקָה לְדֹר וָדֹר עַד-עוֹלָם.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לב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וַיַּקְצִיפוּ עַל-מֵי מְרִיבָה וַיֵּרַע לְמֹשֶׁה בַּעֲבוּרָם.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לג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כִּי-הִמְרוּ אֶת-רוּחוֹ וַיְבַטֵּא בִּשְׂפָתָיו.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לד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לֹא-הִשְׁמִידוּ אֶת-הָעַמִּים אֲשֶׁר אָמַר יְהוָה לָהֶם.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לה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וַיִּתְעָרְבוּ בַגּוֹיִם וַיִּלְמְדוּ מַעֲשֵׂיהֶם.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לו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וַיַּעַבְדוּ אֶת-עֲצַבֵּיהֶם וַיִּהְיוּ לָהֶם לְמוֹקֵשׁ.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וַיִּזְבְּחוּ אֶת-בְּנֵיהֶם וְאֶת-בְּנוֹתֵיהֶם לַשֵּׁדִים.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לח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וַיִּשְׁפְּכוּ דָם נָקִי דַּם-בְּנֵיהֶם וּבְנוֹתֵיהֶם אֲשֶׁר זִבְּחוּ לַעֲצַבֵּי כְנָעַן וַתֶּחֱנַף הָאָרֶץ בַּדָּמִים.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לט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וַיִּטְמְאוּ בְמַעֲשֵׂיהֶם וַיִּזְנוּ בְּמַעַלְלֵיהֶם.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וַיִּחַר-אַף יְהוָה בְּעַמּוֹ וַיְתָעֵב אֶת-נַחֲלָתוֹ.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מא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וַיִּתְּנֵם בְּיַד-גּוֹיִם וַיִּמְשְׁלוּ בָהֶם שֹׂנְאֵיהֶם.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מב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וַיִּלְחָצוּם אוֹיְבֵיהֶם וַיִּכָּנְעוּ תַּחַת יָדָם.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מג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פְּעָמִים רַבּוֹת יַצִּילֵם וְהֵמָּה יַמְרוּ בַעֲצָתָם וַיָּמֹכּוּ בַּעֲו‍ֹנָם.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מד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וַיַּרְא בַּצַּר לָהֶם בְּשָׁמְעוֹ אֶת-רִנָּתָם.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מה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וַיִּזְכֹּר לָהֶם בְּרִיתוֹ וַיִּנָּחֵם כְּרֹב חֲסָדָו.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מו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וַיִּתֵּן אוֹתָם לְרַחֲמִים לִפְנֵי כָּל-שׁוֹבֵיהֶם.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מז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הוֹשִׁיעֵנוּ יְהוָה אֱלֹהֵינוּ וְקַבְּצֵנוּ מִן-הַגּוֹיִם לְהֹדוֹת לְשֵׁם קָדְשֶׁךָ לְהִשְׁתַּבֵּחַ בִּתְהִלָּתֶךָ. </a:t>
            </a:r>
            <a:r>
              <a:rPr lang="he-IL" sz="1800" b="1" dirty="0" smtClean="0">
                <a:effectLst/>
                <a:latin typeface="David" pitchFamily="34" charset="-79"/>
                <a:cs typeface="David" pitchFamily="34" charset="-79"/>
              </a:rPr>
              <a:t>מח</a:t>
            </a:r>
            <a:r>
              <a:rPr lang="he-IL" sz="1800" dirty="0" smtClean="0">
                <a:effectLst/>
                <a:latin typeface="David" pitchFamily="34" charset="-79"/>
                <a:cs typeface="David" pitchFamily="34" charset="-79"/>
              </a:rPr>
              <a:t> בָּרוּךְ יְהוָה אֱלֹהֵי יִשְׂרָאֵל מִן-הָעוֹלָם וְעַד הָעוֹלָם וְאָמַר כָּל-הָעָם אָמֵן  הַלְלוּ-יָהּ.</a:t>
            </a:r>
            <a:endParaRPr lang="he-IL" sz="18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17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Tehillim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106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9806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 rtl="0"/>
            <a:r>
              <a:rPr lang="en-GB" dirty="0" smtClean="0"/>
              <a:t>David wrote this perek to teach the correct cycle.</a:t>
            </a:r>
          </a:p>
          <a:p>
            <a:pPr marL="0" indent="0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הַלְלוּ-יָהּ הוֹדוּ לַיהוָה כִּי-טוֹב כִּי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לְעוֹלָם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חַסְדּוֹ.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ב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מִי יְמַלֵּל גְּבוּרוֹת יְהוָה יַשְׁמִיעַ </a:t>
            </a:r>
            <a:endParaRPr lang="he-IL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כָּל-תְּהִלָּתוֹ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ג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אַשְׁרֵי שֹׁמְרֵי מִשְׁפָּט עֹשֵׂה צְדָקָה </a:t>
            </a: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בְכָל-עֵת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Right Arrow Callout 2"/>
          <p:cNvSpPr/>
          <p:nvPr/>
        </p:nvSpPr>
        <p:spPr>
          <a:xfrm>
            <a:off x="71151" y="2168330"/>
            <a:ext cx="4104456" cy="9361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01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Same opening as Perek 107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87625" y="3501008"/>
            <a:ext cx="4087982" cy="7920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43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Who is worthy of singing G-d’s praises?</a:t>
            </a:r>
            <a:endParaRPr lang="he-IL" sz="2400" dirty="0"/>
          </a:p>
        </p:txBody>
      </p:sp>
      <p:sp>
        <p:nvSpPr>
          <p:cNvPr id="6" name="Right Arrow Callout 5"/>
          <p:cNvSpPr/>
          <p:nvPr/>
        </p:nvSpPr>
        <p:spPr>
          <a:xfrm>
            <a:off x="116089" y="4797152"/>
            <a:ext cx="4059517" cy="86409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49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Only those who do </a:t>
            </a:r>
            <a:r>
              <a:rPr lang="en-GB" sz="2400" dirty="0" err="1" smtClean="0"/>
              <a:t>tzedek</a:t>
            </a:r>
            <a:r>
              <a:rPr lang="en-GB" sz="2400" dirty="0" smtClean="0"/>
              <a:t> and </a:t>
            </a:r>
            <a:r>
              <a:rPr lang="en-GB" sz="2400" dirty="0" err="1" smtClean="0"/>
              <a:t>mishpat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5498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קו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Different Events of Chumash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יח</a:t>
            </a:r>
            <a:r>
              <a:rPr lang="he-IL" sz="8000" dirty="0">
                <a:cs typeface="David" pitchFamily="34" charset="-79"/>
              </a:rPr>
              <a:t> וַתִּבְעַר-אֵשׁ בַּעֲדָתָם לֶהָבָה תְּלַהֵט רְשָׁעִים.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 smtClean="0">
                <a:cs typeface="David" pitchFamily="34" charset="-79"/>
              </a:rPr>
              <a:t>יט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יַעֲשׂוּ-עֵגֶל בְּחֹרֵב וַיִּשְׁתַּחֲווּ לְמַסֵּכָה.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</a:t>
            </a:r>
            <a:r>
              <a:rPr lang="he-IL" sz="8000" dirty="0">
                <a:cs typeface="David" pitchFamily="34" charset="-79"/>
              </a:rPr>
              <a:t> וַיָּמִירוּ אֶת-כְּבוֹדָם בְּתַבְנִית שׁוֹר אֹכֵל עֵשֶׂב.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 smtClean="0">
                <a:cs typeface="David" pitchFamily="34" charset="-79"/>
              </a:rPr>
              <a:t>כא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שָׁכְחוּ אֵל מוֹשִׁיעָם עֹשֶׂה גְדֹלוֹת בְּמִצְרָיִם.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כב</a:t>
            </a:r>
            <a:r>
              <a:rPr lang="he-IL" sz="8000" dirty="0">
                <a:cs typeface="David" pitchFamily="34" charset="-79"/>
              </a:rPr>
              <a:t> נִפְלָאוֹת בְּאֶרֶץ חָם נוֹרָאוֹת עַל-יַם-סוּף.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כג</a:t>
            </a:r>
            <a:r>
              <a:rPr lang="he-IL" sz="8000" dirty="0">
                <a:cs typeface="David" pitchFamily="34" charset="-79"/>
              </a:rPr>
              <a:t> וַיֹּאמֶר לְהַשְׁמִידָם לוּלֵי מֹשֶׁה בְחִירוֹ עָמַד בַּפֶּרֶץ לְפָנָיו לְהָשִׁיב חֲמָתוֹ מֵהַשְׁחִית.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כד</a:t>
            </a:r>
            <a:r>
              <a:rPr lang="he-IL" sz="8000" dirty="0">
                <a:cs typeface="David" pitchFamily="34" charset="-79"/>
              </a:rPr>
              <a:t> וַיִּמְאֲסוּ בְּאֶרֶץ חֶמְדָּה לֹא-הֶאֱמִינוּ לִדְבָרוֹ.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כה</a:t>
            </a:r>
            <a:r>
              <a:rPr lang="he-IL" sz="8000" dirty="0">
                <a:cs typeface="David" pitchFamily="34" charset="-79"/>
              </a:rPr>
              <a:t> וַיֵּרָגְנוּ בְאָהֳלֵיהֶם לֹא שָׁמְעוּ בְּקוֹל יְהוָה.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כו</a:t>
            </a:r>
            <a:r>
              <a:rPr lang="he-IL" sz="8000" dirty="0">
                <a:cs typeface="David" pitchFamily="34" charset="-79"/>
              </a:rPr>
              <a:t> וַיִּשָּׂא יָדוֹ לָהֶם לְהַפִּיל אוֹתָם בַּמִּדְבָּר.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כז</a:t>
            </a:r>
            <a:r>
              <a:rPr lang="he-IL" sz="8000" dirty="0">
                <a:cs typeface="David" pitchFamily="34" charset="-79"/>
              </a:rPr>
              <a:t> וּלְהַפִּיל זַרְעָם בַּגּוֹיִם וּלְזָרוֹתָם בָּאֲרָצוֹת.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כח</a:t>
            </a:r>
            <a:r>
              <a:rPr lang="he-IL" sz="8000" dirty="0">
                <a:cs typeface="David" pitchFamily="34" charset="-79"/>
              </a:rPr>
              <a:t> וַיִּצָּמְדוּ לְבַעַל פְּעוֹר וַיֹּאכְלוּ זִבְחֵי מֵתִים.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כט</a:t>
            </a:r>
            <a:r>
              <a:rPr lang="he-IL" sz="8000" dirty="0">
                <a:cs typeface="David" pitchFamily="34" charset="-79"/>
              </a:rPr>
              <a:t> וַיַּכְעִיסוּ בְּמַעַלְלֵיהֶם וַתִּפְרָץ-בָּם מַגֵּפָה.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ל</a:t>
            </a:r>
            <a:r>
              <a:rPr lang="he-IL" sz="8000" dirty="0">
                <a:cs typeface="David" pitchFamily="34" charset="-79"/>
              </a:rPr>
              <a:t> וַיַּעֲמֹד פִּינְחָס וַיְפַלֵּל וַתֵּעָצַר הַמַּגֵּפָה.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לא</a:t>
            </a:r>
            <a:r>
              <a:rPr lang="he-IL" sz="8000" dirty="0">
                <a:cs typeface="David" pitchFamily="34" charset="-79"/>
              </a:rPr>
              <a:t> וַתֵּחָשֶׁב לוֹ לִצְדָקָה לְדֹר וָדֹר עַד-עוֹלָם.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לב</a:t>
            </a:r>
            <a:r>
              <a:rPr lang="he-IL" sz="8000" dirty="0">
                <a:cs typeface="David" pitchFamily="34" charset="-79"/>
              </a:rPr>
              <a:t> וַיַּקְצִיפוּ עַל-מֵי מְרִיבָה וַיֵּרַע לְמֹשֶׁה בַּעֲבוּרָם.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לג</a:t>
            </a:r>
            <a:r>
              <a:rPr lang="he-IL" sz="8000" dirty="0">
                <a:cs typeface="David" pitchFamily="34" charset="-79"/>
              </a:rPr>
              <a:t> כִּי-הִמְרוּ אֶת-רוּחוֹ וַיְבַטֵּא בִּשְׂפָתָיו.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4400" b="1" dirty="0">
                <a:cs typeface="David" pitchFamily="34" charset="-79"/>
              </a:rPr>
              <a:t> </a:t>
            </a:r>
            <a:endParaRPr lang="he-IL" sz="4400" dirty="0"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88296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ד</a:t>
            </a:r>
            <a:r>
              <a:rPr lang="he-IL" sz="8000" dirty="0">
                <a:cs typeface="David" pitchFamily="34" charset="-79"/>
              </a:rPr>
              <a:t> זָכְרֵנִי יְהוָה בִּרְצוֹן עַמֶּךָ פָּקְדֵנִי בִּישׁוּעָתֶךָ.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ה</a:t>
            </a:r>
            <a:r>
              <a:rPr lang="he-IL" sz="8000" dirty="0">
                <a:cs typeface="David" pitchFamily="34" charset="-79"/>
              </a:rPr>
              <a:t> לִרְאוֹת בְּטוֹבַת בְּחִירֶיךָ לִשְׂמֹחַ בְּשִׂמְחַת גּוֹיֶךָ לְהִתְהַלֵּל עִם-נַחֲלָתֶךָ.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ו</a:t>
            </a:r>
            <a:r>
              <a:rPr lang="he-IL" sz="8000" dirty="0">
                <a:cs typeface="David" pitchFamily="34" charset="-79"/>
              </a:rPr>
              <a:t> חָטָאנוּ עִם-אֲבוֹתֵינוּ הֶעֱוִינוּ הִרְשָׁעְנוּ.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ז</a:t>
            </a:r>
            <a:r>
              <a:rPr lang="he-IL" sz="8000" dirty="0">
                <a:cs typeface="David" pitchFamily="34" charset="-79"/>
              </a:rPr>
              <a:t> אֲבוֹתֵינוּ בְמִצְרַיִם לֹא-הִשְׂכִּילוּ נִפְלְאוֹתֶיךָ לֹא זָכְרוּ אֶת-רֹב חֲסָדֶיךָ וַיַּמְרוּ עַל-יָם בְּיַם-סוּף.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ח</a:t>
            </a:r>
            <a:r>
              <a:rPr lang="he-IL" sz="8000" dirty="0">
                <a:cs typeface="David" pitchFamily="34" charset="-79"/>
              </a:rPr>
              <a:t> וַיּוֹשִׁיעֵם לְמַעַן שְׁמוֹ לְהוֹדִיעַ אֶת-גְּבוּרָתוֹ.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ט</a:t>
            </a:r>
            <a:r>
              <a:rPr lang="he-IL" sz="8000" dirty="0">
                <a:cs typeface="David" pitchFamily="34" charset="-79"/>
              </a:rPr>
              <a:t> וַיִּגְעַר בְּיַם-סוּף וַיֶּחֱרָב וַיּוֹלִיכֵם בַּתְּהֹמוֹת כַּמִּדְבָּר.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</a:t>
            </a:r>
            <a:r>
              <a:rPr lang="he-IL" sz="8000" dirty="0">
                <a:cs typeface="David" pitchFamily="34" charset="-79"/>
              </a:rPr>
              <a:t> וַיּוֹשִׁיעֵם מִיַּד שׂוֹנֵא וַיִּגְאָלֵם מִיַּד אוֹיֵב.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יא</a:t>
            </a:r>
            <a:r>
              <a:rPr lang="he-IL" sz="8000" dirty="0">
                <a:cs typeface="David" pitchFamily="34" charset="-79"/>
              </a:rPr>
              <a:t> וַיְכַסּוּ-מַיִם צָרֵיהֶם אֶחָד מֵהֶם לֹא נוֹתָר.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יב</a:t>
            </a:r>
            <a:r>
              <a:rPr lang="he-IL" sz="8000" dirty="0">
                <a:cs typeface="David" pitchFamily="34" charset="-79"/>
              </a:rPr>
              <a:t> וַיַּאֲמִינוּ בִדְבָרָיו יָשִׁירוּ תְּהִלָּתוֹ.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יג</a:t>
            </a:r>
            <a:r>
              <a:rPr lang="he-IL" sz="8000" dirty="0">
                <a:cs typeface="David" pitchFamily="34" charset="-79"/>
              </a:rPr>
              <a:t> מִהֲרוּ שָׁכְחוּ מַעֲשָׂיו לֹא-חִכּוּ לַעֲצָתוֹ.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יד</a:t>
            </a:r>
            <a:r>
              <a:rPr lang="he-IL" sz="8000" dirty="0">
                <a:cs typeface="David" pitchFamily="34" charset="-79"/>
              </a:rPr>
              <a:t> וַיִּתְאַוּוּ תַאֲוָה בַּמִּדְבָּר וַיְנַסּוּ-אֵל בִּישִׁימוֹן.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טו</a:t>
            </a:r>
            <a:r>
              <a:rPr lang="he-IL" sz="8000" dirty="0">
                <a:cs typeface="David" pitchFamily="34" charset="-79"/>
              </a:rPr>
              <a:t> וַיִּתֵּן לָהֶם שֶׁאֱלָתָם וַיְשַׁלַּח רָזוֹן בְּנַפְשָׁם.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טז</a:t>
            </a:r>
            <a:r>
              <a:rPr lang="he-IL" sz="8000" dirty="0">
                <a:cs typeface="David" pitchFamily="34" charset="-79"/>
              </a:rPr>
              <a:t> וַיְקַנְאוּ לְמֹשֶׁה בַּמַּחֲנֶה לְאַהֲרֹן קְדוֹשׁ יְהוָה. </a:t>
            </a:r>
            <a:endParaRPr lang="en-US" sz="8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>
                <a:cs typeface="David" pitchFamily="34" charset="-79"/>
              </a:rPr>
              <a:t>יז</a:t>
            </a:r>
            <a:r>
              <a:rPr lang="he-IL" sz="8000" dirty="0">
                <a:cs typeface="David" pitchFamily="34" charset="-79"/>
              </a:rPr>
              <a:t> תִּפְתַּח-אֶרֶץ וַתִּבְלַע דָּתָן וַתְּכַס עַל-עֲדַת אֲבִירָם. </a:t>
            </a:r>
            <a:endParaRPr lang="en-US" sz="8000" dirty="0"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059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קו</a:t>
            </a:r>
            <a:b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ספר יהושע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לד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לֹא-הִשְׁמִידוּ אֶת-הָעַמִּים אֲשֶׁר אָמַר יְהוָה לָהֶם.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לה</a:t>
            </a:r>
            <a:r>
              <a:rPr lang="he-IL" dirty="0">
                <a:cs typeface="David" pitchFamily="34" charset="-79"/>
              </a:rPr>
              <a:t> וַיִּתְעָרְבוּ בַגּוֹיִם וַיִּלְמְדוּ מַעֲשֵׂיהֶם.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לו</a:t>
            </a:r>
            <a:r>
              <a:rPr lang="he-IL" dirty="0">
                <a:cs typeface="David" pitchFamily="34" charset="-79"/>
              </a:rPr>
              <a:t> וַיַּעַבְדוּ אֶת-עֲצַבֵּיהֶם וַיִּהְיוּ לָהֶם לְמוֹקֵשׁ.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לז</a:t>
            </a:r>
            <a:r>
              <a:rPr lang="he-IL" dirty="0">
                <a:cs typeface="David" pitchFamily="34" charset="-79"/>
              </a:rPr>
              <a:t> וַיִּזְבְּחוּ אֶת-בְּנֵיהֶם וְאֶת-בְּנוֹתֵיהֶם לַשֵּׁדִים.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לח</a:t>
            </a:r>
            <a:r>
              <a:rPr lang="he-IL" dirty="0">
                <a:cs typeface="David" pitchFamily="34" charset="-79"/>
              </a:rPr>
              <a:t> וַיִּשְׁפְּכוּ דָם נָקִי דַּם-בְּנֵיהֶם וּבְנוֹתֵיהֶם אֲשֶׁר זִבְּחוּ לַעֲצַבֵּי כְנָעַן וַתֶּחֱנַף הָאָרֶץ בַּדָּמִים.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לט</a:t>
            </a:r>
            <a:r>
              <a:rPr lang="he-IL" dirty="0">
                <a:cs typeface="David" pitchFamily="34" charset="-79"/>
              </a:rPr>
              <a:t> וַיִּטְמְאוּ בְמַעֲשֵׂיהֶם וַיִּזְנוּ בְּמַעַלְלֵיהֶם.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 </a:t>
            </a:r>
            <a:endParaRPr lang="he-IL" dirty="0"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6193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קו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ספר שופטים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1600200"/>
            <a:ext cx="548295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מ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וַיִּחַר-אַף יְהוָה בְּעַמּוֹ וַיְתָעֵב אֶת-נַחֲלָתוֹ.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מא וַיִּתְּנֵם בְּיַד-גּוֹיִם וַיִּמְשְׁלוּ בָהֶם שֹׂנְאֵיהֶם.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מב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וַיִּלְחָצוּם אוֹיְבֵיהֶם וַיִּכָּנְעוּ תַּחַת יָדָם.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מג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פְּעָמִים רַבּוֹת יַצִּילֵם וְהֵמָּה יַמְרוּ בַעֲצָתָם וַיָּמֹכּוּ בַּעֲו‍ֹנָם.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מד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וַיַּרְא בַּצַּר לָהֶם בְּשָׁמְעוֹ אֶת-רִנָּתָם.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מה וַיִּזְכֹּר לָהֶם בְּרִיתוֹ וַיִּנָּחֵם כְּרֹב חֲסָדָו.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מו וַיִּתֵּן אוֹתָם לְרַחֲמִים לִפְנֵי כָּל-שׁוֹבֵיהֶם.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79512" y="2014871"/>
            <a:ext cx="3055483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32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Enemies were successful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49491" y="2708920"/>
            <a:ext cx="3085504" cy="72008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61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gave in and did teshuva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07504" y="3573016"/>
            <a:ext cx="3744416" cy="10081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27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Many times we went back to our ways and </a:t>
            </a:r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had to punish us again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dirty="0"/>
          </a:p>
        </p:txBody>
      </p:sp>
      <p:sp>
        <p:nvSpPr>
          <p:cNvPr id="7" name="Right Arrow Callout 6"/>
          <p:cNvSpPr/>
          <p:nvPr/>
        </p:nvSpPr>
        <p:spPr>
          <a:xfrm>
            <a:off x="149490" y="4787822"/>
            <a:ext cx="3198373" cy="10801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94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/>
              <a:t>G</a:t>
            </a:r>
            <a:r>
              <a:rPr lang="en-GB" sz="2000" dirty="0" smtClean="0"/>
              <a:t>-d remembered us and saved us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75484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קו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Finale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מז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הוֹשִׁיעֵנוּ יְהוָה אֱלֹהֵינוּ וְקַבְּצֵנוּ מִן-הַגּוֹיִם לְהֹדוֹת לְשֵׁם קָדְשֶׁךָ לְהִשְׁתַּבֵּחַ בִּתְהִלָּתֶךָ.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מח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בָּרוּךְ יְהוָה אֱלֹהֵי יִשְׂרָאֵל מִן-הָעוֹלָם וְעַד הָעוֹלָם וְאָמַר כָּל-הָעָם אָמֵן הַלְלוּ-יָהּ</a:t>
            </a: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</a:p>
          <a:p>
            <a:pPr algn="l" rtl="0"/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algn="l" rtl="0"/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We ask G-d to save us and gather us from the nations so that we can thank Him and praise Him.</a:t>
            </a:r>
          </a:p>
          <a:p>
            <a:pPr algn="l" rtl="0"/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We will not return to the cycle of </a:t>
            </a:r>
            <a:r>
              <a:rPr lang="en-GB" b="1" dirty="0" err="1" smtClean="0">
                <a:solidFill>
                  <a:schemeClr val="accent2"/>
                </a:solidFill>
                <a:cs typeface="David" pitchFamily="34" charset="-79"/>
              </a:rPr>
              <a:t>Shoftim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 which kept repeating itself.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23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600000">
            <a:off x="457200" y="274638"/>
            <a:ext cx="8229600" cy="1143000"/>
          </a:xfrm>
        </p:spPr>
        <p:txBody>
          <a:bodyPr/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New Cycle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797271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17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E4CEC-3786-468D-B0A1-0A5BA0A09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FEE4CEC-3786-468D-B0A1-0A5BA0A099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0D372A-D37B-4F64-8FCF-7731A57E1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10D372A-D37B-4F64-8FCF-7731A57E1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A21C7-1548-4F9C-A8D8-D3883529F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48A21C7-1548-4F9C-A8D8-D3883529F8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6847C5-EF90-4D05-8A30-D4E6325BD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B6847C5-EF90-4D05-8A30-D4E6325BD9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251C77-027D-4AEA-96AE-EAEC687F6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8251C77-027D-4AEA-96AE-EAEC687F62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5F93CF-8AAF-4884-81DC-CE5B335F6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B05F93CF-8AAF-4884-81DC-CE5B335F6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97DA3F-C7E0-4BF3-88E5-EDDF0E833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97DA3F-C7E0-4BF3-88E5-EDDF0E833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883FE6-74D0-4458-9912-F960FC967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A883FE6-74D0-4458-9912-F960FC967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3B6D7F-5F38-4E11-A88E-9001233FC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63B6D7F-5F38-4E11-A88E-9001233FCD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441A8E-F545-46CF-B91E-B8301CF1C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25441A8E-F545-46CF-B91E-B8301CF1C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419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Heading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הֹדוּ לַיהוָה כִּי-טוֹב כִּי לְעוֹלָם חַסְדּוֹ.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יֹאמְרוּ גְּאוּלֵי יְהוָה אֲשֶׁר גְּאָלָם מִיַּד-צָר.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וּמֵאֲרָצוֹת קִבְּצָם מִמִּזְרָח וּמִמַּעֲרָב מִצָּפוֹן וּמִיָּם.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תָּעוּ בַמִּדְבָּר בִּישִׁימוֹן דָּרֶךְ עִיר מוֹשָׁב לֹא מָצָאוּ.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רְעֵבִים גַּם-צְמֵאִים נַפְשָׁם בָּהֶם תִּתְעַטָּף.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מִמְּצוּקוֹתֵיהֶם יַצִּילֵם.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וַיַּדְרִיכֵם בְּדֶרֶךְ יְשָׁרָה לָלֶכֶת אֶל-עִיר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כִּי-הִשְׂבִּיעַ נֶפֶשׁ שֹׁקֵקָה וְנֶפֶשׁ רְעֵבָה מִלֵּא-טוֹב.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יֹשְׁבֵי חֹשֶׁךְ וְצַלְמָוֶת אֲסִירֵי עֳנִי וּבַרְזֶל.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כִּי-הִמְרוּ אִמְרֵי-אֵל וַעֲצַת עֶלְיוֹן נָאָצוּ.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וַיַּכְנַע בֶּעָמָל לִבָּם כָּשְׁלוּ וְאֵין עֹזֵר.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יוֹצִיאֵם מֵחֹשֶׁךְ וְצַלְמָוֶת וּמוֹסְרוֹתֵיהֶם יְנַתֵּק.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כִּי-שִׁבַּר דַּלְתוֹת נְחֹשֶׁת וּבְרִיחֵי בַרְזֶל גִּדֵּעַ.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אֱוִלִים מִדֶּרֶךְ פִּשְׁעָם וּמֵעֲו‍ֹנֹתֵיהֶם יִתְעַנּוּ.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כָּל-אֹכֶל תְּתַעֵב נַפְשָׁם וַיַּגִּיעוּ עַד-שַׁעֲרֵי מָוֶת.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יִשְׁלַח דְּבָרוֹ וְיִרְפָּאֵם וִימַלֵּט מִשְּׁחִיתוֹתָם.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וְיִזְבְּחוּ זִבְחֵי תוֹדָה וִיסַפְּרוּ מַעֲשָׂיו בְּרִנָּה.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יוֹרְדֵי הַיָּם בָּאֳנִיּוֹת עֹשֵׂי מְלָאכָה בְּמַיִם רַבִּים.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הֵמָּה רָאוּ מַעֲשֵׂי יְהוָה וְנִפְלְאוֹתָיו בִּמְצוּלָה.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וַיֹּאמֶר וַיַּעֲמֵד רוּחַ סְעָרָה וַתְּרוֹמֵם גַּלָּיו.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יַעֲלוּ שָׁמַיִם יֵרְדוּ תְהוֹמוֹת נַפְשָׁם בְּרָעָה תִתְמוֹגָג.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יָחוֹגּוּ וְיָנוּעוּ כַּשִּׁכּוֹר וְכָל-חָכְמָתָם תִּתְבַּלָּע.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וּמִמְּצוּקֹתֵיהֶם יוֹצִיאֵם.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יָקֵם סְעָרָה לִדְמָמָה וַיֶּחֱשׁוּ גַּלֵּיהֶם.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וַיִּשְׂמְחוּ כִי-יִשְׁתֹּקוּ וַיַּנְחֵם אֶל-מְחוֹז חֶפְצָם.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וִירוֹמְמוּהוּ בִּקְהַל-עָם וּבְמוֹשַׁב זְקֵנִים יְהַלְלוּהוּ.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נְהָרוֹת לְמִדְבָּר וּמֹצָאֵי מַיִם לְצִמָּאוֹן.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אֶרֶץ פְּרִי לִמְלֵחָה מֵרָעַת יוֹשְׁבֵי בָהּ.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מִדְבָּר לַאֲגַם-מַיִם וְאֶרֶץ צִיָּה לְמֹצָאֵי מָיִם.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וַיּוֹשֶׁב שָׁם רְעֵבִים וַיְכוֹנְנוּ 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וַיִּזְרְעוּ שָׂדוֹת וַיִּטְּעוּ כְרָמִים וַיַּעֲשׂוּ פְּרִי תְבוּאָה.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וַיְבָרְכֵם וַיִּרְבּוּ מְאֹד וּבְהֶמְתָּם לֹא יַמְעִיט.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וַיִּמְעֲטוּ וַיָּשֹׁחוּ מֵעֹצֶר רָעָה וְיָגוֹן.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שֹׁפֵךְ בּוּז, עַל-נְדִיבִים; וַיַּתְעֵם, בְּתֹהוּ לֹא-דָרֶךְ.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וַיְשַׂגֵּב אֶבְיוֹן מֵעוֹנִי וַיָּשֶׂם כַּצֹּאן מִשְׁפָּחוֹת.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יִרְאוּ יְשָׁרִים וְיִשְׂמָחוּ וְכָל-עַוְלָה קָפְצָה פִּיהָ.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מִי-חָכָם וְיִשְׁמָר-אֵלֶּה וְיִתְבּוֹנְנוּ חַסְדֵי יְהוָה.</a:t>
            </a:r>
          </a:p>
        </p:txBody>
      </p:sp>
    </p:spTree>
    <p:extLst>
      <p:ext uri="{BB962C8B-B14F-4D97-AF65-F5344CB8AC3E}">
        <p14:creationId xmlns:p14="http://schemas.microsoft.com/office/powerpoint/2010/main" val="3160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Epilogue to Perek 107</a:t>
            </a:r>
            <a:b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Cases of National Redemption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1556792"/>
            <a:ext cx="5544616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לג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יָשֵׂם נְהָרוֹת לְמִדְבָּר וּמֹצָאֵי מַיִם לְצִמָּאוֹן. 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לד אֶרֶץ פְּרִי לִמְלֵחָה מֵרָעַת יוֹשְׁבֵי בָהּ. 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לה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יָשֵׂם מִדְבָּר לַאֲגַם-מַיִם וְאֶרֶץ צִיָּה לְמֹצָאֵי מָיִם.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לו וַיּוֹשֶׁב שָׁם רְעֵבִים וַיְכוֹנְנוּ עִיר מוֹשָׁב.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לז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וַיִּזְרְעוּ שָׂדוֹת וַיִּטְּעוּ כְרָמִים וַיַּעֲשׂוּ פְּרִי תְבוּאָה.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לח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וַיְבָרְכֵם וַיִּרְבּוּ מְאֹד וּבְהֶמְתָּם לֹא יַמְעִיט. </a:t>
            </a:r>
            <a:endParaRPr lang="en-US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לט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וַיִּמְעֲטוּ וַיָּשֹׁחוּ מֵעֹצֶר רָעָה וְיָגוֹן. </a:t>
            </a:r>
            <a:endParaRPr lang="en-US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שֹׁפֵךְ בּוּז, עַל-נְדִיבִים; וַיַּתְעֵם, בְּתֹהוּ לֹא-דָרֶךְ.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מא וַיְשַׂגֵּב אֶבְיוֹן מֵעוֹנִי וַיָּשֶׂם כַּצֹּאן מִשְׁפָּחוֹת.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מב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יִרְאוּ יְשָׁרִים וְיִשְׂמָחוּ וְכָל-עַוְלָה קָפְצָה פִּיהָ. </a:t>
            </a:r>
            <a:endParaRPr lang="en-US" b="1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מג מִי-חָכָם וְיִשְׁמָר-אֵלֶּה וְיִתְבּוֹנְנוּ חַסְדֵי יְהוָה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179512" y="1484784"/>
            <a:ext cx="3384376" cy="86409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13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can destroy a good land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79512" y="2492896"/>
            <a:ext cx="3384376" cy="129614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3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can reclaim a bad land, turn it into a good fertile land and settle many people there.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79512" y="4077072"/>
            <a:ext cx="3384376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27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can multiply a small people, or diminish them.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79512" y="4869160"/>
            <a:ext cx="3384376" cy="6480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7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can lower the leaders and raise the destitute.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79512" y="5632896"/>
            <a:ext cx="3384376" cy="9361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079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wise can see the hand of G-d in everything.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424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8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ברכות השחר</a:t>
            </a:r>
            <a:endParaRPr lang="he-IL" sz="8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784976" cy="1752600"/>
          </a:xfrm>
        </p:spPr>
        <p:txBody>
          <a:bodyPr/>
          <a:lstStyle/>
          <a:p>
            <a:r>
              <a:rPr lang="he-IL" b="1" dirty="0">
                <a:solidFill>
                  <a:schemeClr val="tx1"/>
                </a:solidFill>
              </a:rPr>
              <a:t>בָּרוּךְ אַתָּה ה' אֱלהֵינוּ מֶלֶךְ הָעולָם עוטֵר יִשרָאֵל בְּתִפְאָרָה: </a:t>
            </a:r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72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Autofit/>
          </a:bodyPr>
          <a:lstStyle/>
          <a:p>
            <a:r>
              <a:rPr lang="he-IL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נט</a:t>
            </a:r>
            <a:endParaRPr lang="he-IL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692696"/>
            <a:ext cx="5637042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א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הֵן לֹא-קָצְרָה יַד-יְהוָה מֵהוֹשִׁיעַ וְלֹא-כָבְדָה אָזְנוֹ מִשְּׁמוֹעַ.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ב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כִּי אִם-עֲו‍ֹנֹתֵיכֶם הָיוּ מַבְדִּלִים בֵּינֵכֶם לְבֵין אֱלֹהֵיכֶם וְחַטֹּאותֵיכֶם הִסְתִּירוּ פָנִים מִכֶּם מִשְּׁמוֹעַ.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ג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כִּי כַפֵּיכֶם נְגֹאֲלוּ בַדָּם וְאֶצְבְּעוֹתֵיכֶם בֶּעָו‍ֹן שִׂפְתוֹתֵיכֶם דִּבְּרוּ-שֶׁקֶר לְשׁוֹנְכֶם עַוְלָה תֶהְגֶּה.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5"/>
                </a:solidFill>
                <a:cs typeface="David" pitchFamily="34" charset="-79"/>
              </a:rPr>
              <a:t>ד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אֵין-קֹרֵא בְצֶדֶק וְאֵין נִשְׁפָּט בֶּאֱמוּנָה בָּטוֹחַ עַל-תֹּהוּ וְדַבֶּר-שָׁוְא הָרוֹ עָמָל וְהוֹלֵיד אָוֶן.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000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דֶּרֶךְ שָׁלוֹם לֹא יָדָעוּ וְאֵין מִשְׁפָּט בְּמַעְגְּלוֹתָם נְתִיבוֹתֵיהֶם עִקְּשׁוּ לָהֶם כֹּל דֹּרֵךְ בָּהּ לֹא יָדַע שָׁלוֹם. </a:t>
            </a:r>
            <a:endParaRPr lang="en-US" sz="20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ט עַל-כֵּן רָחַק מִשְׁפָּט מִמֶּנּוּ וְלֹא תַשִּׂיגֵנוּ צְדָקָה נְקַוֶּה לָאוֹר וְהִנֵּה-חֹשֶׁךְ לִנְגֹהוֹת בָּאֲפֵלוֹת נְהַלֵּךְ.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י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נְגַשְׁשָׁה כַעִוְרִים קִיר וּכְאֵין עֵינַיִם נְגַשֵּׁשָׁה כָּשַׁלְנוּ בַצָּהֳרַיִם כַּנֶּשֶׁף בָּאַשְׁמַנִּים כַּמֵּתִים.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יא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נֶהֱמֶה כַדֻּבִּים כֻּלָּנוּ וְכַיּוֹנִים הָגֹה נֶהְגֶּה נְקַוֶּה לַמִּשְׁפָּט וָאַיִן לִישׁוּעָה רָחֲקָה מִמֶּנּוּ.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schemeClr val="accent3"/>
                </a:solidFill>
                <a:cs typeface="David" pitchFamily="34" charset="-79"/>
              </a:rPr>
              <a:t>יב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כִּי-רַבּוּ פְשָׁעֵינוּ נֶגְדֶּךָ וְחַטֹּאותֵינוּ עָנְתָה בָּנוּ כִּי-פְשָׁעֵינוּ אִתָּנוּ וַעֲו‍ֹנֹתֵינוּ יְדַעֲנוּם.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5496" y="116632"/>
            <a:ext cx="3600400" cy="1944216"/>
          </a:xfrm>
          <a:prstGeom prst="rightArrowCallout">
            <a:avLst>
              <a:gd name="adj1" fmla="val 25000"/>
              <a:gd name="adj2" fmla="val 25000"/>
              <a:gd name="adj3" fmla="val 11365"/>
              <a:gd name="adj4" fmla="val 8098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is able to help you but hasn’t saved you until now because of your sins. </a:t>
            </a:r>
          </a:p>
          <a:p>
            <a:pPr algn="ctr" rtl="0"/>
            <a:r>
              <a:rPr lang="en-GB" sz="2000" dirty="0" smtClean="0"/>
              <a:t>Hester </a:t>
            </a:r>
            <a:r>
              <a:rPr lang="en-GB" sz="2000" dirty="0" err="1" smtClean="0"/>
              <a:t>Panim</a:t>
            </a:r>
            <a:r>
              <a:rPr lang="en-GB" sz="2000" dirty="0" smtClean="0"/>
              <a:t> = G-d doesn’t listen to our prayers.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5496" y="2126478"/>
            <a:ext cx="3600400" cy="10081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50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They spoke </a:t>
            </a:r>
            <a:r>
              <a:rPr lang="en-GB" sz="2000" dirty="0" err="1" smtClean="0"/>
              <a:t>divrei</a:t>
            </a:r>
            <a:r>
              <a:rPr lang="en-GB" sz="2000" dirty="0" smtClean="0"/>
              <a:t> </a:t>
            </a:r>
            <a:r>
              <a:rPr lang="en-GB" sz="2000" dirty="0" err="1" smtClean="0"/>
              <a:t>sheker</a:t>
            </a:r>
            <a:r>
              <a:rPr lang="en-GB" sz="2000" dirty="0" smtClean="0"/>
              <a:t> and there was no </a:t>
            </a:r>
            <a:r>
              <a:rPr lang="en-GB" sz="2000" dirty="0" err="1" smtClean="0"/>
              <a:t>tzedek</a:t>
            </a:r>
            <a:r>
              <a:rPr lang="en-GB" sz="2000" dirty="0" smtClean="0"/>
              <a:t> nor </a:t>
            </a:r>
            <a:r>
              <a:rPr lang="en-GB" sz="2000" dirty="0" err="1" smtClean="0"/>
              <a:t>mishpat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35496" y="3212976"/>
            <a:ext cx="3600400" cy="10801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76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Because of this bad behaviour there is darkness and exile.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35496" y="4365104"/>
            <a:ext cx="3708412" cy="10081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Afternoon is </a:t>
            </a:r>
            <a:r>
              <a:rPr lang="en-GB" sz="2000" dirty="0" smtClean="0">
                <a:cs typeface="David" pitchFamily="34" charset="-79"/>
              </a:rPr>
              <a:t>like the darkness of night. We are like the blind and the dead.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5496" y="5445224"/>
            <a:ext cx="3816424" cy="1368152"/>
          </a:xfrm>
          <a:prstGeom prst="rightArrowCallout">
            <a:avLst>
              <a:gd name="adj1" fmla="val 25000"/>
              <a:gd name="adj2" fmla="val 25000"/>
              <a:gd name="adj3" fmla="val 15754"/>
              <a:gd name="adj4" fmla="val 8876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Hoping for justice but can’t find it. </a:t>
            </a:r>
            <a:endParaRPr lang="en-GB" sz="2000" dirty="0" smtClean="0">
              <a:cs typeface="David" pitchFamily="34" charset="-79"/>
            </a:endParaRPr>
          </a:p>
          <a:p>
            <a:pPr algn="ctr" rtl="0"/>
            <a:r>
              <a:rPr lang="en-GB" sz="2000" dirty="0" smtClean="0">
                <a:cs typeface="David" pitchFamily="34" charset="-79"/>
              </a:rPr>
              <a:t>Waiting </a:t>
            </a:r>
            <a:r>
              <a:rPr lang="en-GB" sz="2000" dirty="0">
                <a:cs typeface="David" pitchFamily="34" charset="-79"/>
              </a:rPr>
              <a:t>to be </a:t>
            </a:r>
            <a:r>
              <a:rPr lang="en-GB" sz="2000" dirty="0" smtClean="0">
                <a:cs typeface="David" pitchFamily="34" charset="-79"/>
              </a:rPr>
              <a:t>saved </a:t>
            </a:r>
            <a:r>
              <a:rPr lang="en-GB" sz="2000" dirty="0">
                <a:cs typeface="David" pitchFamily="34" charset="-79"/>
              </a:rPr>
              <a:t>but we've been bad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79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he-IL" sz="7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נט</a:t>
            </a:r>
            <a:endParaRPr lang="he-IL" sz="7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904" y="1052736"/>
            <a:ext cx="5256584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וְהֻסַּג אָחוֹר מִשְׁפָּט וּצְדָקָה מֵרָחוֹק תַּעֲמֹד כִּי-כָשְׁלָה בָרְחוֹב אֱמֶת וּנְכֹחָה לֹא-תוּכַל לָבוֹא.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וַתְּהִי הָאֱמֶת נֶעְדֶּרֶת וְסָר מֵרָע מִשְׁתּוֹלֵל וַיַּרְא יְהוָה וַיֵּרַע בְּעֵינָיו כִּי-אֵין מִשְׁפָּט.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טז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וַיַּרְא כִּי-אֵין אִישׁ וַיִּשְׁתּוֹמֵם כִּי אֵין מַפְגִּיעַ וַתּוֹשַׁע לוֹ זְרֹעוֹ וְצִדְקָתוֹ הִיא סְמָכָתְהוּ.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יז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וַיִּלְבַּשׁ צְדָקָה כַּשִּׁרְיָן וְכוֹבַע יְשׁוּעָה בְּרֹאשׁוֹ וַיִּלְבַּשׁ בִּגְדֵי נָקָם תִּלְבֹּשֶׁת וַיַּעַט כַּמְעִיל קִנְאָה.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כְּעַל גְּמֻלוֹת כְּעַל יְשַׁלֵּם חֵמָה לְצָרָיו גְּמוּל לְאֹיְבָיו לָאִיִּים גְּמוּל יְשַׁלֵּם.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יט</a:t>
            </a:r>
            <a:r>
              <a:rPr lang="he-IL" dirty="0">
                <a:cs typeface="David" pitchFamily="34" charset="-79"/>
              </a:rPr>
              <a:t> וְיִרְאוּ מִמַּעֲרָב אֶת-שֵׁם יְהוָה וּמִמִּזְרַח-שֶׁמֶשׁ אֶת-כְּבוֹדוֹ כִּי-יָבוֹא כַנָּהָר צָר רוּחַ יְהוָה נֹסְסָה בוֹ.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כ וּבָא לְצִיּוֹן גּוֹאֵל וּלְשָׁבֵי פֶשַׁע בְּיַעֲקֹב נְאֻם יְהוָה.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כא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וַאֲנִי זֹאת בְּרִיתִי אוֹתָם אָמַר יְהוָה רוּחִי אֲשֶׁר עָלֶיךָ וּדְבָרַי אֲשֶׁר-שַׂמְתִּי בְּפִיךָ לֹא-יָמוּשׁוּ מִפִּיךָ וּמִפִּי זַרְעֲךָ וּמִפִּי זֶרַע זַרְעֲךָ אָמַר יְהוָה מֵעַתָּה וְעַד-עוֹלָם. 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07504" y="1988840"/>
            <a:ext cx="3672408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61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There is no leader.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07504" y="2708920"/>
            <a:ext cx="3672408" cy="10081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91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will dress Himself </a:t>
            </a:r>
            <a:r>
              <a:rPr lang="en-GB" sz="2000" dirty="0" smtClean="0">
                <a:cs typeface="David" pitchFamily="34" charset="-79"/>
              </a:rPr>
              <a:t>up and </a:t>
            </a:r>
            <a:r>
              <a:rPr lang="en-GB" sz="2000" dirty="0">
                <a:cs typeface="David" pitchFamily="34" charset="-79"/>
              </a:rPr>
              <a:t>lead </a:t>
            </a:r>
            <a:r>
              <a:rPr lang="en-GB" sz="2000" dirty="0" smtClean="0">
                <a:cs typeface="David" pitchFamily="34" charset="-79"/>
              </a:rPr>
              <a:t>His people </a:t>
            </a:r>
            <a:r>
              <a:rPr lang="en-GB" sz="2000" dirty="0">
                <a:cs typeface="David" pitchFamily="34" charset="-79"/>
              </a:rPr>
              <a:t>back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07504" y="3789040"/>
            <a:ext cx="3672408" cy="1872208"/>
          </a:xfrm>
          <a:prstGeom prst="rightArrowCallout">
            <a:avLst>
              <a:gd name="adj1" fmla="val 18798"/>
              <a:gd name="adj2" fmla="val 25000"/>
              <a:gd name="adj3" fmla="val 15697"/>
              <a:gd name="adj4" fmla="val 8639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will </a:t>
            </a:r>
            <a:r>
              <a:rPr lang="en-GB" sz="2000" dirty="0" smtClean="0">
                <a:cs typeface="David" pitchFamily="34" charset="-79"/>
              </a:rPr>
              <a:t>bring </a:t>
            </a:r>
            <a:r>
              <a:rPr lang="en-GB" sz="2000" dirty="0">
                <a:cs typeface="David" pitchFamily="34" charset="-79"/>
              </a:rPr>
              <a:t>a </a:t>
            </a:r>
            <a:r>
              <a:rPr lang="en-GB" sz="2000" dirty="0" err="1">
                <a:cs typeface="David" pitchFamily="34" charset="-79"/>
              </a:rPr>
              <a:t>goel</a:t>
            </a:r>
            <a:r>
              <a:rPr lang="en-GB" sz="2000" dirty="0">
                <a:cs typeface="David" pitchFamily="34" charset="-79"/>
              </a:rPr>
              <a:t> to </a:t>
            </a:r>
            <a:r>
              <a:rPr lang="en-GB" sz="2000" dirty="0" err="1">
                <a:cs typeface="David" pitchFamily="34" charset="-79"/>
              </a:rPr>
              <a:t>Tzion</a:t>
            </a:r>
            <a:r>
              <a:rPr lang="en-GB" sz="2000" dirty="0">
                <a:cs typeface="David" pitchFamily="34" charset="-79"/>
              </a:rPr>
              <a:t> – a leader doing </a:t>
            </a:r>
            <a:r>
              <a:rPr lang="en-GB" sz="2000" dirty="0" err="1">
                <a:cs typeface="David" pitchFamily="34" charset="-79"/>
              </a:rPr>
              <a:t>tzedek</a:t>
            </a:r>
            <a:r>
              <a:rPr lang="en-GB" sz="2000" dirty="0">
                <a:cs typeface="David" pitchFamily="34" charset="-79"/>
              </a:rPr>
              <a:t> and </a:t>
            </a:r>
            <a:r>
              <a:rPr lang="en-GB" sz="2000" dirty="0" err="1">
                <a:cs typeface="David" pitchFamily="34" charset="-79"/>
              </a:rPr>
              <a:t>mishpat</a:t>
            </a:r>
            <a:r>
              <a:rPr lang="en-GB" sz="2000" dirty="0">
                <a:cs typeface="David" pitchFamily="34" charset="-79"/>
              </a:rPr>
              <a:t> </a:t>
            </a:r>
            <a:r>
              <a:rPr lang="en-GB" sz="2000" dirty="0" smtClean="0">
                <a:cs typeface="David" pitchFamily="34" charset="-79"/>
              </a:rPr>
              <a:t>who will lead </a:t>
            </a:r>
            <a:r>
              <a:rPr lang="en-GB" sz="2000" dirty="0">
                <a:cs typeface="David" pitchFamily="34" charset="-79"/>
              </a:rPr>
              <a:t>the people in the right way. Those who do teshuva will have  a redeemer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07504" y="5733256"/>
            <a:ext cx="3672408" cy="100811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38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G-d will bring </a:t>
            </a:r>
            <a:r>
              <a:rPr lang="en-GB" sz="2000" dirty="0">
                <a:cs typeface="David" pitchFamily="34" charset="-79"/>
              </a:rPr>
              <a:t>us back because of the </a:t>
            </a:r>
            <a:r>
              <a:rPr lang="en-GB" sz="2000" dirty="0" err="1">
                <a:cs typeface="David" pitchFamily="34" charset="-79"/>
              </a:rPr>
              <a:t>brit</a:t>
            </a:r>
            <a:r>
              <a:rPr lang="en-GB" sz="2000" dirty="0">
                <a:cs typeface="David" pitchFamily="34" charset="-79"/>
              </a:rPr>
              <a:t> He made with us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781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ס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1412776"/>
            <a:ext cx="5976664" cy="52174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קוּמִי אוֹרִי כִּי בָא אוֹרֵךְ וּכְבוֹד יְהוָה עָלַיִךְ זָרָח.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כִּי-הִנֵּה הַחֹשֶׁךְ יְכַסֶּה-אֶרֶץ וַעֲרָפֶל לְאֻמִּים וְעָלַיִךְ יִזְרַח יְהוָה וּכְבוֹדוֹ עָלַיִךְ יֵרָאֶה.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וְהָלְכוּ גוֹיִם לְאוֹרֵךְ וּמְלָכִים לְנֹגַהּ זַרְחֵךְ.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שְׂאִי-סָבִיב עֵינַיִךְ וּרְאִי כֻּלָּם נִקְבְּצוּ בָאוּ-לָךְ בָּנַיִךְ מֵרָחוֹק יָבֹאוּ וּבְנוֹתַיִךְ עַל-צַד תֵּאָמַנָה. </a:t>
            </a:r>
            <a:endParaRPr lang="he-IL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טו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תַּחַת הֱיוֹתֵךְ עֲזוּבָה וּשְׂנוּאָה וְאֵין עוֹבֵר וְשַׂמְתִּיךְ לִגְאוֹן עוֹלָם מְשׂוֹשׂ דּוֹר וָדוֹר.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טז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וְיָנַקְתְּ חֲלֵב גּוֹיִם וְשֹׁד מְלָכִים תִּינָקִי וְיָדַעַתְּ כִּי אֲנִי יְהוָה מוֹשִׁיעֵךְ וְגֹאֲלֵךְ אֲבִיר יַעֲקֹב.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26097" y="1340768"/>
            <a:ext cx="2808312" cy="2016224"/>
          </a:xfrm>
          <a:prstGeom prst="rightArrowCallout">
            <a:avLst>
              <a:gd name="adj1" fmla="val 15897"/>
              <a:gd name="adj2" fmla="val 25000"/>
              <a:gd name="adj3" fmla="val 13946"/>
              <a:gd name="adj4" fmla="val 7798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You will become a light to the other nations. Other people will look up to you.</a:t>
            </a:r>
            <a:endParaRPr lang="he-IL" sz="2000" dirty="0" smtClean="0"/>
          </a:p>
        </p:txBody>
      </p:sp>
      <p:sp>
        <p:nvSpPr>
          <p:cNvPr id="5" name="Right Arrow Callout 4"/>
          <p:cNvSpPr/>
          <p:nvPr/>
        </p:nvSpPr>
        <p:spPr>
          <a:xfrm>
            <a:off x="126097" y="4653136"/>
            <a:ext cx="2808312" cy="1872208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Things will go well again and you will know that G-d is your redeemer.</a:t>
            </a:r>
          </a:p>
        </p:txBody>
      </p:sp>
    </p:spTree>
    <p:extLst>
      <p:ext uri="{BB962C8B-B14F-4D97-AF65-F5344CB8AC3E}">
        <p14:creationId xmlns:p14="http://schemas.microsoft.com/office/powerpoint/2010/main" val="182591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ס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1412776"/>
            <a:ext cx="5976664" cy="5217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תַּחַת הַנְּחֹשֶׁת אָבִיא זָהָב וְתַחַת הַבַּרְזֶל אָבִיא כֶסֶף וְתַחַת הָעֵצִים נְחֹשֶׁת וְתַחַת הָאֲבָנִים בַּרְזֶל וְשַׂמְתִּי פְקֻדָּתֵךְ שָׁלוֹם וְנֹגְשַׂיִךְ צְדָקָה.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itchFamily="34" charset="-79"/>
              </a:rPr>
              <a:t>יח</a:t>
            </a:r>
            <a:r>
              <a:rPr lang="he-IL" dirty="0">
                <a:cs typeface="David" pitchFamily="34" charset="-79"/>
              </a:rPr>
              <a:t> לֹא-יִשָּׁמַע עוֹד חָמָס בְּאַרְצֵךְ שֹׁד וָשֶׁבֶר בִּגְבוּלָיִךְ וְקָרָאת יְשׁוּעָה חוֹמֹתַיִךְ וּשְׁעָרַיִךְ תְּהִלָּה. </a:t>
            </a: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יט לֹא-יִהְיֶה-לָּךְ עוֹד הַשֶּׁמֶשׁ לְאוֹר יוֹמָם וּלְנֹגַהּ הַיָּרֵחַ לֹא-יָאִיר לָךְ וְהָיָה-לָךְ יְהוָה לְאוֹר עוֹלָם וֵאלֹהַיִךְ לְתִפְאַרְתֵּךְ.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כ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לֹא-יָבוֹא עוֹד שִׁמְשֵׁךְ וִירֵחֵךְ לֹא יֵאָסֵף כִּי יְהוָה יִהְיֶה-לָּךְ לְאוֹר עוֹלָם וְשָׁלְמוּ יְמֵי אֶבְלֵךְ.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כא וְעַמֵּךְ כֻּלָּם צַדִּיקִים לְעוֹלָם יִירְשׁוּ אָרֶץ נֵצֶר מַטָּעַי מַעֲשֵׂה יָדַי לְהִתְפָּאֵר.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הַקָּטֹן יִהְיֶה לָאֶלֶף וְהַצָּעִיר לְגוֹי עָצוּם אֲנִי יְהוָה בְּעִתָּהּ אֲחִישֶׁנָּה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21296" y="2348880"/>
            <a:ext cx="3082552" cy="115212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45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will be your light instead of the sun and moon.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69381" y="3645024"/>
            <a:ext cx="3117913" cy="3096344"/>
          </a:xfrm>
          <a:prstGeom prst="rightArrowCallout">
            <a:avLst>
              <a:gd name="adj1" fmla="val 15690"/>
              <a:gd name="adj2" fmla="val 25000"/>
              <a:gd name="adj3" fmla="val 13362"/>
              <a:gd name="adj4" fmla="val 8058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The </a:t>
            </a:r>
            <a:r>
              <a:rPr lang="en-GB" sz="2000" dirty="0">
                <a:cs typeface="David" pitchFamily="34" charset="-79"/>
              </a:rPr>
              <a:t>nation will be </a:t>
            </a:r>
            <a:r>
              <a:rPr lang="en-GB" sz="2000" dirty="0" smtClean="0">
                <a:cs typeface="David" pitchFamily="34" charset="-79"/>
              </a:rPr>
              <a:t>righteous and </a:t>
            </a:r>
            <a:r>
              <a:rPr lang="en-GB" sz="2000" dirty="0">
                <a:cs typeface="David" pitchFamily="34" charset="-79"/>
              </a:rPr>
              <a:t>they will inherit the land again. They are there to make </a:t>
            </a:r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look good. </a:t>
            </a:r>
            <a:r>
              <a:rPr lang="en-GB" sz="2000" dirty="0" smtClean="0">
                <a:cs typeface="David" pitchFamily="34" charset="-79"/>
              </a:rPr>
              <a:t>There will be national redemption and </a:t>
            </a:r>
            <a:r>
              <a:rPr lang="en-GB" sz="2000" dirty="0">
                <a:cs typeface="David" pitchFamily="34" charset="-79"/>
              </a:rPr>
              <a:t>we will come back to life </a:t>
            </a:r>
            <a:r>
              <a:rPr lang="en-GB" sz="2000" dirty="0" smtClean="0">
                <a:cs typeface="David" pitchFamily="34" charset="-79"/>
              </a:rPr>
              <a:t>again.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114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36666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סא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9296"/>
            <a:ext cx="9036496" cy="5442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רוּחַ אֲדֹנָי יְהוִה עָלָי יַעַן מָשַׁח יְהוָה אֹתִי לְבַשֵּׂר עֲנָוִים שְׁלָחַנִי לַחֲבֹשׁ לְנִשְׁבְּרֵי-לֵב לִקְרֹא לִשְׁבוּיִם דְּרוֹר וְלַאֲסוּרִים פְּקַח-קוֹחַ.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לִקְרֹא שְׁנַת-רָצוֹן לַיהוָה וְיוֹם נָקָם לֵאלֹהֵינוּ לְנַחֵם כָּל-אֲבֵלִים. </a:t>
            </a: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cs typeface="David" pitchFamily="34" charset="-79"/>
              </a:rPr>
              <a:t>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לָשׂוּם לַאֲבֵלֵי צִיּוֹן לָתֵת לָהֶם פְּאֵר תַּחַת אֵפֶר שֶׁמֶן שָׂשׂוֹן תַּחַת אֵבֶל מַעֲטֵה תְהִלָּה תַּחַת רוּחַ כֵּהָה וְקֹרָא לָהֶם אֵילֵי הַצֶּדֶק מַטַּע יְהוָה לְהִתְפָּאֵר. </a:t>
            </a:r>
            <a:endParaRPr lang="he-IL" sz="2200" dirty="0" smtClean="0">
              <a:cs typeface="David" pitchFamily="34" charset="-79"/>
            </a:endParaRPr>
          </a:p>
          <a:p>
            <a:pPr marL="0" indent="0">
              <a:buNone/>
            </a:pPr>
            <a:endParaRPr lang="en-US" sz="22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ד וּבָנוּ חָרְבוֹת עוֹלָם שֹׁמְמוֹת רִאשֹׁנִים יְקוֹמֵמוּ וְחִדְּשׁוּ </a:t>
            </a:r>
            <a:endParaRPr lang="he-IL" sz="22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solidFill>
                  <a:schemeClr val="accent6"/>
                </a:solidFill>
                <a:cs typeface="David" pitchFamily="34" charset="-79"/>
              </a:rPr>
              <a:t>עָרֵי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חֹרֶב שֹׁמְמוֹת דּוֹר וָדוֹר.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2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solidFill>
                  <a:schemeClr val="accent5"/>
                </a:solidFill>
                <a:cs typeface="David" pitchFamily="34" charset="-79"/>
              </a:rPr>
              <a:t>ה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וְעָמְדוּ זָרִים וְרָעוּ צֹאנְכֶם וּבְנֵי נֵכָר אִכָּרֵיכֶם וְכֹרְמֵיכֶם.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sz="22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solidFill>
                  <a:schemeClr val="accent4"/>
                </a:solidFill>
                <a:cs typeface="David" pitchFamily="34" charset="-79"/>
              </a:rPr>
              <a:t>ו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וְאַתֶּם כֹּהֲנֵי יְהוָה תִּקָּרֵאוּ מְשָׁרְתֵי אֱלֹהֵינוּ יֵאָמֵר לָכֶם </a:t>
            </a:r>
            <a:endParaRPr lang="he-IL" sz="22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solidFill>
                  <a:schemeClr val="accent4"/>
                </a:solidFill>
                <a:cs typeface="David" pitchFamily="34" charset="-79"/>
              </a:rPr>
              <a:t>חֵיל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גּוֹיִם תֹּאכֵלוּ וּבִכְבוֹדָם תִּתְיַמָּרוּ.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14883" y="3275474"/>
            <a:ext cx="3088965" cy="80159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18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They will </a:t>
            </a:r>
            <a:r>
              <a:rPr lang="en-GB" sz="2000" dirty="0" smtClean="0">
                <a:cs typeface="David" pitchFamily="34" charset="-79"/>
              </a:rPr>
              <a:t>bring the land back to life.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108550" y="4293096"/>
            <a:ext cx="3095297" cy="86409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0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Foreign workers will come. </a:t>
            </a:r>
            <a:endParaRPr lang="he-IL" dirty="0"/>
          </a:p>
        </p:txBody>
      </p:sp>
      <p:sp>
        <p:nvSpPr>
          <p:cNvPr id="6" name="Right Arrow Callout 5"/>
          <p:cNvSpPr/>
          <p:nvPr/>
        </p:nvSpPr>
        <p:spPr>
          <a:xfrm>
            <a:off x="107504" y="5301208"/>
            <a:ext cx="3096344" cy="1440160"/>
          </a:xfrm>
          <a:prstGeom prst="rightArrowCallout">
            <a:avLst>
              <a:gd name="adj1" fmla="val 9119"/>
              <a:gd name="adj2" fmla="val 25000"/>
              <a:gd name="adj3" fmla="val 12173"/>
              <a:gd name="adj4" fmla="val 846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You will be working to represent </a:t>
            </a:r>
            <a:r>
              <a:rPr lang="en-GB" sz="2000" dirty="0" smtClean="0">
                <a:cs typeface="David" pitchFamily="34" charset="-79"/>
              </a:rPr>
              <a:t>G-d and the other nations will look up to you.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19633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6103"/>
            <a:ext cx="8229600" cy="1143000"/>
          </a:xfrm>
        </p:spPr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סא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1299296"/>
            <a:ext cx="5400600" cy="5442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תַּחַת בָּשְׁתְּכֶם מִשְׁנֶה וּכְלִמָּה יָרֹנּוּ </a:t>
            </a:r>
            <a:r>
              <a:rPr lang="he-IL" sz="2400" dirty="0" smtClean="0">
                <a:cs typeface="David" pitchFamily="34" charset="-79"/>
              </a:rPr>
              <a:t>חֶלְקָם </a:t>
            </a:r>
            <a:r>
              <a:rPr lang="he-IL" sz="2400" dirty="0">
                <a:cs typeface="David" pitchFamily="34" charset="-79"/>
              </a:rPr>
              <a:t>לָכֵן בְּאַרְצָם מִשְׁנֶה יִירָשׁוּ שִׂמְחַת עוֹלָם תִּהְיֶה לָהֶם.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ח כִּי אֲנִי יְהוָה אֹהֵב מִשְׁפָּט שֹׂנֵא גָזֵל בְּעוֹלָה וְנָתַתִּי פְעֻלָּתָם בֶּאֱמֶת וּבְרִית עוֹלָם אֶכְרוֹת לָהֶם.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ט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וְנוֹדַע בַּגּוֹיִם זַרְעָם וְצֶאֱצָאֵיהֶם בְּתוֹךְ הָעַמִּים כָּל-רֹאֵיהֶם יַכִּירוּם כִּי הֵם זֶרַע בֵּרַךְ יְהוָה.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>
                <a:solidFill>
                  <a:schemeClr val="tx2"/>
                </a:solidFill>
                <a:cs typeface="David" pitchFamily="34" charset="-79"/>
              </a:rPr>
              <a:t>י שׂוֹשׂ אָשִׂישׂ בַּיהוָה תָּגֵל נַפְשִׁי בֵּאלֹהַי כִּי הִלְבִּישַׁנִי בִּגְדֵי-יֶשַׁע מְעִיל צְדָקָה יְעָטָנִי כֶּחָתָן יְכַהֵן פְּאֵר וְכַכַּלָּה תַּעְדֶּה כֵלֶיהָ. </a:t>
            </a:r>
            <a:endParaRPr lang="en-US" sz="2400" b="1" dirty="0">
              <a:solidFill>
                <a:schemeClr val="tx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יא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כָאָרֶץ תּוֹצִיא צִמְחָהּ וּכְגַנָּה זֵרוּעֶיהָ תַצְמִיחַ כֵּן אֲדֹנָי יְהוִה יַצְמִיחַ צְדָקָה וּתְהִלָּה נֶגֶד כָּל-הַגּוֹיִם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en-US" sz="2400" dirty="0"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107504" y="1875362"/>
            <a:ext cx="3528392" cy="1152128"/>
          </a:xfrm>
          <a:prstGeom prst="rightArrowCallout">
            <a:avLst>
              <a:gd name="adj1" fmla="val 25000"/>
              <a:gd name="adj2" fmla="val 25000"/>
              <a:gd name="adj3" fmla="val 12402"/>
              <a:gd name="adj4" fmla="val 8512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will do this because He loves </a:t>
            </a:r>
            <a:r>
              <a:rPr lang="en-GB" sz="2000" dirty="0" err="1">
                <a:cs typeface="David" pitchFamily="34" charset="-79"/>
              </a:rPr>
              <a:t>tzedek</a:t>
            </a:r>
            <a:r>
              <a:rPr lang="en-GB" sz="2000" dirty="0">
                <a:cs typeface="David" pitchFamily="34" charset="-79"/>
              </a:rPr>
              <a:t> and </a:t>
            </a:r>
            <a:r>
              <a:rPr lang="en-GB" sz="2000" dirty="0" err="1">
                <a:cs typeface="David" pitchFamily="34" charset="-79"/>
              </a:rPr>
              <a:t>mishpat</a:t>
            </a:r>
            <a:r>
              <a:rPr lang="en-GB" sz="2000" dirty="0">
                <a:cs typeface="David" pitchFamily="34" charset="-79"/>
              </a:rPr>
              <a:t>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8" name="Right Arrow Callout 7"/>
          <p:cNvSpPr/>
          <p:nvPr/>
        </p:nvSpPr>
        <p:spPr>
          <a:xfrm>
            <a:off x="112146" y="3212976"/>
            <a:ext cx="3528392" cy="2016224"/>
          </a:xfrm>
          <a:prstGeom prst="rightArrowCallout">
            <a:avLst>
              <a:gd name="adj1" fmla="val 8546"/>
              <a:gd name="adj2" fmla="val 25000"/>
              <a:gd name="adj3" fmla="val 13893"/>
              <a:gd name="adj4" fmla="val 8184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>
                <a:cs typeface="David" pitchFamily="34" charset="-79"/>
              </a:rPr>
              <a:t>We will thank G-d </a:t>
            </a:r>
            <a:r>
              <a:rPr lang="en-GB" sz="2000" dirty="0">
                <a:cs typeface="David" pitchFamily="34" charset="-79"/>
              </a:rPr>
              <a:t>that now He will dress us with beautiful clothing – </a:t>
            </a:r>
            <a:r>
              <a:rPr lang="en-GB" sz="2000" dirty="0" err="1" smtClean="0">
                <a:cs typeface="David" pitchFamily="34" charset="-79"/>
              </a:rPr>
              <a:t>ie</a:t>
            </a:r>
            <a:r>
              <a:rPr lang="en-GB" sz="2000" dirty="0" smtClean="0">
                <a:cs typeface="David" pitchFamily="34" charset="-79"/>
              </a:rPr>
              <a:t>. We will be  </a:t>
            </a:r>
            <a:r>
              <a:rPr lang="en-GB" sz="2000" dirty="0">
                <a:cs typeface="David" pitchFamily="34" charset="-79"/>
              </a:rPr>
              <a:t>strong and powerful making </a:t>
            </a:r>
            <a:r>
              <a:rPr lang="en-GB" sz="2000" dirty="0" smtClean="0">
                <a:cs typeface="David" pitchFamily="34" charset="-79"/>
              </a:rPr>
              <a:t>G-d </a:t>
            </a:r>
            <a:r>
              <a:rPr lang="en-GB" sz="2000" dirty="0">
                <a:cs typeface="David" pitchFamily="34" charset="-79"/>
              </a:rPr>
              <a:t>look good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943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סב</a:t>
            </a:r>
            <a:br>
              <a:rPr lang="he-IL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Echoes of </a:t>
            </a:r>
            <a:r>
              <a:rPr lang="en-GB" sz="3600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Tehillim</a:t>
            </a:r>
            <a:r>
              <a:rPr lang="en-GB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107</a:t>
            </a:r>
            <a:endParaRPr lang="he-IL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340768"/>
            <a:ext cx="4608512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לְמַעַן צִיּוֹן לֹא אֶחֱשֶׁה וּלְמַעַן יְרוּשָׁלִַם לֹא אֶשְׁקוֹט עַד-יֵצֵא כַנֹּגַהּ צִדְקָהּ וִישׁוּעָתָהּ כְּלַפִּיד יִבְעָר.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ב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וְרָאוּ גוֹיִם צִדְקֵךְ וְכָל-מְלָכִים כְּבוֹדֵךְ וְקֹרָא לָךְ שֵׁם חָדָשׁ אֲשֶׁר פִּי יְהוָה יִקֳּבֶנּוּ.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ג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וְהָיִית </a:t>
            </a:r>
            <a:r>
              <a:rPr lang="he-IL" sz="4400" b="1" dirty="0">
                <a:solidFill>
                  <a:schemeClr val="accent4"/>
                </a:solidFill>
                <a:cs typeface="David" pitchFamily="34" charset="-79"/>
              </a:rPr>
              <a:t>עֲטֶרֶת תִּפְאֶרֶת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בְּיַד-יְהוָה </a:t>
            </a: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וּצְנִיף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מְלוּכָה בְּכַף-אֱלֹהָיִךְ.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ד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לֹא-יֵאָמֵר לָךְ עוֹד עֲזוּבָה וּלְאַרְצֵךְ לֹא-יֵאָמֵר עוֹד שְׁמָמָה כִּי לָךְ יִקָּרֵא חֶפְצִי-בָהּ וּלְאַרְצֵךְ בְּעוּלָה כִּי-חָפֵץ יְהוָה בָּךְ וְאַרְצֵךְ תִּבָּעֵל.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2182" y="1484784"/>
            <a:ext cx="4309776" cy="42772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82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He wants </a:t>
            </a:r>
            <a:r>
              <a:rPr lang="en-GB" sz="2000" dirty="0" err="1">
                <a:cs typeface="David" pitchFamily="34" charset="-79"/>
              </a:rPr>
              <a:t>Tzion</a:t>
            </a:r>
            <a:r>
              <a:rPr lang="en-GB" sz="2000" dirty="0">
                <a:cs typeface="David" pitchFamily="34" charset="-79"/>
              </a:rPr>
              <a:t> to be rebuilt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13520" y="2060848"/>
            <a:ext cx="4328437" cy="6480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66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Your name will be great and people will respect </a:t>
            </a:r>
            <a:r>
              <a:rPr lang="en-GB" sz="2000" dirty="0" smtClean="0">
                <a:cs typeface="David" pitchFamily="34" charset="-79"/>
              </a:rPr>
              <a:t>you.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8164" y="2852936"/>
            <a:ext cx="4625844" cy="3024336"/>
          </a:xfrm>
          <a:prstGeom prst="rightArrowCallout">
            <a:avLst>
              <a:gd name="adj1" fmla="val 14002"/>
              <a:gd name="adj2" fmla="val 25000"/>
              <a:gd name="adj3" fmla="val 8561"/>
              <a:gd name="adj4" fmla="val 8844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>
                <a:cs typeface="David" pitchFamily="34" charset="-79"/>
              </a:rPr>
              <a:t>You will be a glorious crown representing </a:t>
            </a:r>
            <a:r>
              <a:rPr lang="en-GB" sz="2000" dirty="0" smtClean="0">
                <a:cs typeface="David" pitchFamily="34" charset="-79"/>
              </a:rPr>
              <a:t>G-d. </a:t>
            </a:r>
          </a:p>
          <a:p>
            <a:pPr algn="ctr" rtl="0"/>
            <a:r>
              <a:rPr lang="en-GB" sz="2000" dirty="0" smtClean="0">
                <a:cs typeface="David" pitchFamily="34" charset="-79"/>
              </a:rPr>
              <a:t>This is the source for the </a:t>
            </a:r>
            <a:r>
              <a:rPr lang="en-GB" sz="2000" dirty="0" err="1" smtClean="0">
                <a:cs typeface="David" pitchFamily="34" charset="-79"/>
              </a:rPr>
              <a:t>bracha</a:t>
            </a:r>
            <a:r>
              <a:rPr lang="en-GB" sz="2000" dirty="0" smtClean="0">
                <a:cs typeface="David" pitchFamily="34" charset="-79"/>
              </a:rPr>
              <a:t>.</a:t>
            </a:r>
          </a:p>
          <a:p>
            <a:pPr algn="ctr" rtl="0"/>
            <a:r>
              <a:rPr lang="en-GB" sz="2000" dirty="0" smtClean="0">
                <a:cs typeface="David" pitchFamily="34" charset="-79"/>
              </a:rPr>
              <a:t>This is about our national redemption. </a:t>
            </a:r>
          </a:p>
          <a:p>
            <a:pPr algn="ctr" rtl="0"/>
            <a:r>
              <a:rPr lang="en-GB" sz="2000" dirty="0" smtClean="0">
                <a:cs typeface="David" pitchFamily="34" charset="-79"/>
              </a:rPr>
              <a:t>In order to be deserving we have to make G-d look good and fix all the things we did wrong in the past. </a:t>
            </a:r>
          </a:p>
          <a:p>
            <a:pPr algn="ctr" rtl="0"/>
            <a:r>
              <a:rPr lang="en-GB" sz="2000" dirty="0" smtClean="0">
                <a:cs typeface="David" pitchFamily="34" charset="-79"/>
              </a:rPr>
              <a:t>Our actions are the clothing that make G-d look nice.</a:t>
            </a:r>
            <a:endParaRPr lang="he-IL" dirty="0"/>
          </a:p>
        </p:txBody>
      </p:sp>
      <p:sp>
        <p:nvSpPr>
          <p:cNvPr id="7" name="Right Arrow Callout 6"/>
          <p:cNvSpPr/>
          <p:nvPr/>
        </p:nvSpPr>
        <p:spPr>
          <a:xfrm>
            <a:off x="42390" y="6021288"/>
            <a:ext cx="4299567" cy="6480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7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 longer will they say that G-d left us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8080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198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Heading</a:t>
            </a:r>
            <a:endParaRPr lang="he-IL" sz="3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sz="3800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א הֹדוּ לַיהוָה כִּי-טוֹב כִּי לְעוֹלָם חַסְדּוֹ. </a:t>
            </a:r>
          </a:p>
          <a:p>
            <a:pPr marL="0" indent="0">
              <a:buNone/>
            </a:pPr>
            <a:r>
              <a:rPr lang="he-IL" sz="3800" b="1" dirty="0" smtClean="0">
                <a:solidFill>
                  <a:schemeClr val="accent5"/>
                </a:solidFill>
                <a:effectLst/>
                <a:latin typeface="David" pitchFamily="34" charset="-79"/>
                <a:cs typeface="David" pitchFamily="34" charset="-79"/>
              </a:rPr>
              <a:t>ב יֹאמְרוּ גְּאוּלֵי יְהוָה אֲשֶׁר גְּאָלָם מִיַּד-צָר. </a:t>
            </a:r>
          </a:p>
          <a:p>
            <a:pPr marL="0" indent="0">
              <a:buNone/>
            </a:pPr>
            <a:r>
              <a:rPr lang="he-IL" sz="3800" b="1" dirty="0" smtClean="0">
                <a:solidFill>
                  <a:schemeClr val="accent5"/>
                </a:solidFill>
                <a:effectLst/>
                <a:latin typeface="David" pitchFamily="34" charset="-79"/>
                <a:cs typeface="David" pitchFamily="34" charset="-79"/>
              </a:rPr>
              <a:t>ג וּמֵאֲרָצוֹת קִבְּצָם מִמִּזְרָח וּמִמַּעֲרָב מִצָּפוֹן וּמִיָּם. </a:t>
            </a:r>
          </a:p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תָּעוּ בַמִּדְבָּר בִּישִׁימוֹן דָּרֶךְ עִיר מוֹשָׁב לֹא מָצָאוּ.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רְעֵבִים גַּם-צְמֵאִים נַפְשָׁם בָּהֶם תִּתְעַטָּף.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מִמְּצוּקוֹתֵיהֶם יַצִּילֵם.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וַיַּדְרִיכֵם בְּדֶרֶךְ יְשָׁרָה לָלֶכֶת אֶל-עִיר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כִּי-הִשְׂבִּיעַ נֶפֶשׁ שֹׁקֵקָה וְנֶפֶשׁ רְעֵבָה מִלֵּא-טוֹב.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יֹשְׁבֵי חֹשֶׁךְ וְצַלְמָוֶת אֲסִירֵי עֳנִי וּבַרְזֶל.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כִּי-הִמְרוּ אִמְרֵי-אֵל וַעֲצַת עֶלְיוֹן נָאָצוּ.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וַיַּכְנַע בֶּעָמָל לִבָּם כָּשְׁלוּ וְאֵין עֹזֵר.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יוֹצִיאֵם מֵחֹשֶׁךְ וְצַלְמָוֶת וּמוֹסְרוֹתֵיהֶם יְנַתֵּק.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כִּי-שִׁבַּר דַּלְתוֹת נְחֹשֶׁת וּבְרִיחֵי בַרְזֶל גִּדֵּעַ.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אֱוִלִים מִדֶּרֶךְ פִּשְׁעָם וּמֵעֲו‍ֹנֹתֵיהֶם יִתְעַנּוּ.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כָּל-אֹכֶל תְּתַעֵב נַפְשָׁם וַיַּגִּיעוּ עַד-שַׁעֲרֵי מָוֶת.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יִשְׁלַח דְּבָרוֹ וְיִרְפָּאֵם וִימַלֵּט מִשְּׁחִיתוֹתָם.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וְיִזְבְּחוּ זִבְחֵי תוֹדָה וִיסַפְּרוּ מַעֲשָׂיו בְּרִנָּה.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יוֹרְדֵי הַיָּם בָּאֳנִיּוֹת עֹשֵׂי מְלָאכָה בְּמַיִם רַבִּים.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הֵמָּה רָאוּ מַעֲשֵׂי יְהוָה וְנִפְלְאוֹתָיו בִּמְצוּלָה.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וַיֹּאמֶר וַיַּעֲמֵד רוּחַ סְעָרָה וַתְּרוֹמֵם גַּלָּיו.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יַעֲלוּ שָׁמַיִם יֵרְדוּ תְהוֹמוֹת נַפְשָׁם בְּרָעָה תִתְמוֹגָג.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יָחוֹגּוּ וְיָנוּעוּ כַּשִּׁכּוֹר וְכָל-חָכְמָתָם תִּתְבַּלָּע.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וּמִמְּצוּקֹתֵיהֶם יוֹצִיאֵם.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יָקֵם סְעָרָה לִדְמָמָה וַיֶּחֱשׁוּ גַּלֵּיהֶם.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וַיִּשְׂמְחוּ כִי-יִשְׁתֹּקוּ וַיַּנְחֵם אֶל-מְחוֹז חֶפְצָם.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וִירוֹמְמוּהוּ בִּקְהַל-עָם וּבְמוֹשַׁב זְקֵנִים יְהַלְלוּהוּ.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נְהָרוֹת לְמִדְבָּר וּמֹצָאֵי מַיִם לְצִמָּאוֹן.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אֶרֶץ פְּרִי לִמְלֵחָה מֵרָעַת יוֹשְׁבֵי בָהּ.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מִדְבָּר לַאֲגַם-מַיִם וְאֶרֶץ צִיָּה לְמֹצָאֵי מָיִם.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וַיּוֹשֶׁב שָׁם רְעֵבִים וַיְכוֹנְנוּ 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וַיִּזְרְעוּ שָׂדוֹת וַיִּטְּעוּ כְרָמִים וַיַּעֲשׂוּ פְּרִי תְבוּאָה.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וַיְבָרְכֵם וַיִּרְבּוּ מְאֹד וּבְהֶמְתָּם לֹא יַמְעִיט.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וַיִּמְעֲטוּ וַיָּשֹׁחוּ מֵעֹצֶר רָעָה וְיָגוֹן.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שֹׁפֵךְ בּוּז, עַל-נְדִיבִים; וַיַּתְעֵם, בְּתֹהוּ לֹא-דָרֶךְ.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וַיְשַׂגֵּב אֶבְיוֹן מֵעוֹנִי וַיָּשֶׂם כַּצֹּאן מִשְׁפָּחוֹת.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יִרְאוּ יְשָׁרִים וְיִשְׂמָחוּ וְכָל-עַוְלָה קָפְצָה פִּיהָ.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מִי-חָכָם וְיִשְׁמָר-אֵלֶּה וְיִתְבּוֹנְנוּ חַסְדֵי יְהוָה.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0" y="836712"/>
            <a:ext cx="4824536" cy="28803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24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You should praise G-d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0" y="1196752"/>
            <a:ext cx="4067944" cy="57116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71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Who should praise G-d? Anyone who was in trouble or in exile.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8222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419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the Key Phrases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הֹדוּ לַיהוָה כִּי-טוֹב כִּי לְעוֹלָם חַסְדּוֹ.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יֹאמְרוּ גְּאוּלֵי יְהוָה אֲשֶׁר גְּאָלָם מִיַּד-צָר.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וּמֵאֲרָצוֹת קִבְּצָם מִמִּזְרָח וּמִמַּעֲרָב מִצָּפוֹן וּמִיָּם.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תָּעוּ בַמִּדְבָּר בִּישִׁימוֹן דָּרֶךְ עִיר מוֹשָׁב לֹא מָצָאוּ.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רְעֵבִים גַּם-צְמֵאִים נַפְשָׁם בָּהֶם תִּתְעַטָּף.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מִמְּצוּקוֹתֵיהֶם יַצִּילֵם.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וַיַּדְרִיכֵם בְּדֶרֶךְ יְשָׁרָה לָלֶכֶת אֶל-עִיר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כִּי-הִשְׂבִּיעַ נֶפֶשׁ שֹׁקֵקָה וְנֶפֶשׁ רְעֵבָה מִלֵּא-טוֹב.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יֹשְׁבֵי חֹשֶׁךְ וְצַלְמָוֶת אֲסִירֵי עֳנִי וּבַרְזֶל.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כִּי-הִמְרוּ אִמְרֵי-אֵל וַעֲצַת עֶלְיוֹן נָאָצוּ.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וַיַּכְנַע בֶּעָמָל לִבָּם כָּשְׁלוּ וְאֵין עֹזֵר.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יוֹצִיאֵם מֵחֹשֶׁךְ וְצַלְמָוֶת וּמוֹסְרוֹתֵיהֶם יְנַתֵּק.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כִּי-שִׁבַּר דַּלְתוֹת נְחֹשֶׁת וּבְרִיחֵי בַרְזֶל גִּדֵּעַ.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אֱוִלִים מִדֶּרֶךְ פִּשְׁעָם וּמֵעֲו‍ֹנֹתֵיהֶם יִתְעַנּוּ.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כָּל-אֹכֶל תְּתַעֵב נַפְשָׁם וַיַּגִּיעוּ עַד-שַׁעֲרֵי מָוֶת.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יִשְׁלַח דְּבָרוֹ וְיִרְפָּאֵם וִימַלֵּט מִשְּׁחִיתוֹתָם.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וְיִזְבְּחוּ זִבְחֵי תוֹדָה וִיסַפְּרוּ מַעֲשָׂיו בְּרִנָּה.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יוֹרְדֵי הַיָּם בָּאֳנִיּוֹת עֹשֵׂי מְלָאכָה בְּמַיִם רַבִּים.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הֵמָּה רָאוּ מַעֲשֵׂי יְהוָה וְנִפְלְאוֹתָיו בִּמְצוּלָה.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וַיֹּאמֶר וַיַּעֲמֵד רוּחַ סְעָרָה וַתְּרוֹמֵם גַּלָּיו.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יַעֲלוּ שָׁמַיִם יֵרְדוּ תְהוֹמוֹת נַפְשָׁם בְּרָעָה תִתְמוֹגָג.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יָחוֹגּוּ וְיָנוּעוּ כַּשִּׁכּוֹר וְכָל-חָכְמָתָם תִּתְבַּלָּע.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וַיִּצְעֲקוּ אֶל-יְהוָה בַּצַּר לָהֶם וּמִמְּצוּקֹתֵיהֶם יוֹצִיאֵם.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יָקֵם סְעָרָה לִדְמָמָה וַיֶּחֱשׁוּ גַּלֵּיהֶם.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וַיִּשְׂמְחוּ כִי-יִשְׁתֹּקוּ וַיַּנְחֵם אֶל-מְחוֹז חֶפְצָם.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וִירוֹמְמוּהוּ בִּקְהַל-עָם וּבְמוֹשַׁב זְקֵנִים יְהַלְלוּהוּ.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נְהָרוֹת לְמִדְבָּר וּמֹצָאֵי מַיִם לְצִמָּאוֹן.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אֶרֶץ פְּרִי לִמְלֵחָה מֵרָעַת יוֹשְׁבֵי בָהּ.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מִדְבָּר לַאֲגַם-מַיִם וְאֶרֶץ צִיָּה לְמֹצָאֵי מָיִם.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וַיּוֹשֶׁב שָׁם רְעֵבִים וַיְכוֹנְנוּ 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וַיִּזְרְעוּ שָׂדוֹת וַיִּטְּעוּ כְרָמִים וַיַּעֲשׂוּ פְּרִי תְבוּאָה.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וַיְבָרְכֵם וַיִּרְבּוּ מְאֹד וּבְהֶמְתָּם לֹא יַמְעִיט.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וַיִּמְעֲטוּ וַיָּשֹׁחוּ מֵעֹצֶר רָעָה וְיָגוֹן.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שֹׁפֵךְ בּוּז, עַל-נְדִיבִים; וַיַּתְעֵם, בְּתֹהוּ לֹא-דָרֶךְ.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וַיְשַׂגֵּב אֶבְיוֹן מֵעוֹנִי וַיָּשֶׂם כַּצֹּאן מִשְׁפָּחוֹת.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יִרְאוּ יְשָׁרִים וְיִשְׂמָחוּ וְכָל-עַוְלָה קָפְצָה פִּיהָ.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מִי-חָכָם וְיִשְׁמָר-אֵלֶּה וְיִתְבּוֹנְנוּ חַסְדֵי יְהוָה.</a:t>
            </a:r>
          </a:p>
        </p:txBody>
      </p:sp>
    </p:spTree>
    <p:extLst>
      <p:ext uri="{BB962C8B-B14F-4D97-AF65-F5344CB8AC3E}">
        <p14:creationId xmlns:p14="http://schemas.microsoft.com/office/powerpoint/2010/main" val="208534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419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Key Phrases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הֹדוּ לַיהוָה כִּי-טוֹב כִּי לְעוֹלָם חַסְדּוֹ.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יֹאמְרוּ גְּאוּלֵי יְהוָה אֲשֶׁר גְּאָלָם מִיַּד-צָר.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וּמֵאֲרָצוֹת קִבְּצָם מִמִּזְרָח וּמִמַּעֲרָב מִצָּפוֹן וּמִיָּם.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תָּעוּ בַמִּדְבָּר בִּישִׁימוֹן דָּרֶךְ עִיר מוֹשָׁב לֹא מָצָאוּ.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רְעֵבִים גַּם-צְמֵאִים נַפְשָׁם בָּהֶם תִּתְעַטָּף. </a:t>
            </a:r>
            <a:r>
              <a:rPr lang="he-IL" sz="3500" b="1" dirty="0" smtClean="0">
                <a:solidFill>
                  <a:schemeClr val="accent4"/>
                </a:solidFill>
                <a:effectLst/>
                <a:latin typeface="David" pitchFamily="34" charset="-79"/>
                <a:cs typeface="David" pitchFamily="34" charset="-79"/>
              </a:rPr>
              <a:t>ו וַיִּצְעֲקוּ אֶל-יְהוָה בַּצַּר לָהֶם מִמְּצוּקוֹתֵיהֶם יַצִּילֵם.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וַיַּדְרִיכֵם בְּדֶרֶךְ יְשָׁרָה לָלֶכֶת אֶל-עִיר מוֹשָׁב. </a:t>
            </a:r>
            <a:r>
              <a:rPr lang="he-IL" sz="3500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ח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כִּי-הִשְׂבִּיעַ נֶפֶשׁ שֹׁקֵקָה וְנֶפֶשׁ רְעֵבָה מִלֵּא-טוֹב.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יֹשְׁבֵי חֹשֶׁךְ וְצַלְמָוֶת אֲסִירֵי עֳנִי וּבַרְזֶל.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כִּי-הִמְרוּ אִמְרֵי-אֵל וַעֲצַת עֶלְיוֹן נָאָצוּ.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וַיַּכְנַע בֶּעָמָל לִבָּם כָּשְׁלוּ וְאֵין עֹזֵר</a:t>
            </a:r>
            <a:r>
              <a:rPr lang="he-IL" sz="3500" dirty="0" smtClean="0">
                <a:effectLst/>
                <a:latin typeface="David" pitchFamily="34" charset="-79"/>
                <a:cs typeface="David" pitchFamily="34" charset="-79"/>
              </a:rPr>
              <a:t>. </a:t>
            </a:r>
            <a:r>
              <a:rPr lang="he-IL" sz="3500" b="1" dirty="0" smtClean="0">
                <a:solidFill>
                  <a:schemeClr val="accent4"/>
                </a:solidFill>
                <a:effectLst/>
                <a:latin typeface="David" pitchFamily="34" charset="-79"/>
                <a:cs typeface="David" pitchFamily="34" charset="-79"/>
              </a:rPr>
              <a:t>יג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יוֹצִיאֵם מֵחֹשֶׁךְ וְצַלְמָוֶת וּמוֹסְרוֹתֵיהֶם יְנַתֵּק. </a:t>
            </a:r>
            <a:r>
              <a:rPr lang="he-IL" sz="3500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טו יוֹדוּ לַיהוָה חַסְדּוֹ וְנִפְלְאוֹתָיו לִבְנֵי אָדָם.</a:t>
            </a:r>
            <a:r>
              <a:rPr lang="he-IL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כִּי-שִׁבַּר דַּלְתוֹת נְחֹשֶׁת וּבְרִיחֵי בַרְזֶל גִּדֵּעַ.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אֱוִלִים מִדֶּרֶךְ פִּשְׁעָם וּמֵעֲו‍ֹנֹתֵיהֶם יִתְעַנּוּ.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כָּל-אֹכֶל תְּתַעֵב נַפְשָׁם וַיַּגִּיעוּ עַד-שַׁעֲרֵי מָוֶת</a:t>
            </a:r>
            <a:r>
              <a:rPr lang="he-IL" sz="3500" dirty="0" smtClean="0">
                <a:effectLst/>
                <a:latin typeface="David" pitchFamily="34" charset="-79"/>
                <a:cs typeface="David" pitchFamily="34" charset="-79"/>
              </a:rPr>
              <a:t>. </a:t>
            </a:r>
            <a:r>
              <a:rPr lang="he-IL" sz="3500" b="1" dirty="0" smtClean="0">
                <a:solidFill>
                  <a:schemeClr val="accent4"/>
                </a:solidFill>
                <a:effectLst/>
                <a:latin typeface="David" pitchFamily="34" charset="-79"/>
                <a:cs typeface="David" pitchFamily="34" charset="-79"/>
              </a:rPr>
              <a:t>יט וַיִּזְעֲקוּ אֶל-יְהוָה בַּצַּר לָהֶם מִמְּצֻקוֹתֵיהֶם יוֹשִׁיעֵם.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יִשְׁלַח דְּבָרוֹ וְיִרְפָּאֵם וִימַלֵּט מִשְּׁחִיתוֹתָם. </a:t>
            </a:r>
            <a:r>
              <a:rPr lang="he-IL" sz="3500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כא יוֹדוּ לַיהוָה חַסְדּוֹ וְנִפְלְאוֹתָיו לִבְנֵי אָדָם.</a:t>
            </a:r>
            <a:r>
              <a:rPr lang="he-IL" sz="3500" dirty="0" smtClean="0">
                <a:effectLst/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וְיִזְבְּחוּ זִבְחֵי תוֹדָה וִיסַפְּרוּ מַעֲשָׂיו בְּרִנָּה.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יוֹרְדֵי הַיָּם בָּאֳנִיּוֹת עֹשֵׂי מְלָאכָה בְּמַיִם רַבִּים.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הֵמָּה רָאוּ מַעֲשֵׂי יְהוָה וְנִפְלְאוֹתָיו בִּמְצוּלָה.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וַיֹּאמֶר וַיַּעֲמֵד רוּחַ סְעָרָה וַתְּרוֹמֵם גַּלָּיו.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יַעֲלוּ שָׁמַיִם יֵרְדוּ תְהוֹמוֹת נַפְשָׁם בְּרָעָה תִתְמוֹגָג.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יָחוֹגּוּ וְיָנוּעוּ כַּשִּׁכּוֹר וְכָל-חָכְמָתָם תִּתְבַּלָּע. </a:t>
            </a:r>
            <a:r>
              <a:rPr lang="he-IL" sz="3500" b="1" dirty="0" smtClean="0">
                <a:solidFill>
                  <a:schemeClr val="accent4"/>
                </a:solidFill>
                <a:effectLst/>
                <a:latin typeface="David" pitchFamily="34" charset="-79"/>
                <a:cs typeface="David" pitchFamily="34" charset="-79"/>
              </a:rPr>
              <a:t>כח וַיִּצְעֲקוּ אֶל-יְהוָה בַּצַּר לָהֶם וּמִמְּצוּקֹתֵיהֶם יוֹצִיאֵם.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יָקֵם סְעָרָה לִדְמָמָה וַיֶּחֱשׁוּ גַּלֵּיהֶם.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וַיִּשְׂמְחוּ כִי-יִשְׁתֹּקוּ וַיַּנְחֵם אֶל-מְחוֹז חֶפְצָם. </a:t>
            </a:r>
            <a:r>
              <a:rPr lang="he-IL" sz="3500" b="1" dirty="0" smtClean="0">
                <a:solidFill>
                  <a:schemeClr val="accent6"/>
                </a:solidFill>
                <a:effectLst/>
                <a:latin typeface="David" pitchFamily="34" charset="-79"/>
                <a:cs typeface="David" pitchFamily="34" charset="-79"/>
              </a:rPr>
              <a:t>לא יוֹדוּ לַיהוָה חַסְדּוֹ וְנִפְלְאוֹתָיו לִבְנֵי אָדָם.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וִירוֹמְמוּהוּ בִּקְהַל-עָם וּבְמוֹשַׁב זְקֵנִים יְהַלְלוּהוּ.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נְהָרוֹת לְמִדְבָּר וּמֹצָאֵי מַיִם לְצִמָּאוֹן.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אֶרֶץ פְּרִי לִמְלֵחָה מֵרָעַת יוֹשְׁבֵי בָהּ.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יָשֵׂם מִדְבָּר לַאֲגַם-מַיִם וְאֶרֶץ צִיָּה לְמֹצָאֵי מָיִם.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וַיּוֹשֶׁב שָׁם רְעֵבִים וַיְכוֹנְנוּ עִיר מוֹשָׁב.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וַיִּזְרְעוּ שָׂדוֹת וַיִּטְּעוּ כְרָמִים וַיַּעֲשׂוּ פְּרִי תְבוּאָה.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וַיְבָרְכֵם וַיִּרְבּוּ מְאֹד וּבְהֶמְתָּם לֹא יַמְעִיט.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וַיִּמְעֲטוּ וַיָּשֹׁחוּ מֵעֹצֶר רָעָה וְיָגוֹן.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שֹׁפֵךְ בּוּז, עַל-נְדִיבִים; וַיַּתְעֵם, בְּתֹהוּ לֹא-דָרֶךְ.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מא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וַיְשַׂגֵּב אֶבְיוֹן מֵעוֹנִי וַיָּשֶׂם כַּצֹּאן מִשְׁפָּחוֹת.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יִרְאוּ יְשָׁרִים וְיִשְׂמָחוּ וְכָל-עַוְלָה קָפְצָה פִּיהָ. </a:t>
            </a: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מִי-חָכָם וְיִשְׁמָר-אֵלֶּה וְיִתְבּוֹנְנוּ חַסְדֵי יְהוָה.</a:t>
            </a:r>
          </a:p>
        </p:txBody>
      </p:sp>
    </p:spTree>
    <p:extLst>
      <p:ext uri="{BB962C8B-B14F-4D97-AF65-F5344CB8AC3E}">
        <p14:creationId xmlns:p14="http://schemas.microsoft.com/office/powerpoint/2010/main" val="388105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 – In the Desert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340768"/>
            <a:ext cx="5194920" cy="52460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ד תָּעוּ בַמִּדְבָּר בִּישִׁימוֹן דָּרֶךְ עִיר מוֹשָׁב לֹא מָצָאוּ.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ה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רְעֵבִים גַּם-צְמֵאִים נַפְשָׁם בָּהֶם תִּתְעַטָּף.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ו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וַיִּצְעֲקוּ אֶל-יְהוָה בַּצַּר לָהֶם מִמְּצוּקוֹתֵיהֶם יַצִּילֵם. </a:t>
            </a: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ז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וַיַּדְרִיכֵם בְּדֶרֶךְ יְשָׁרָה לָלֶכֶת אֶל-עִיר מוֹשָׁב.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ח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יוֹדוּ לַיהוָה חַסְדּוֹ וְנִפְלְאוֹתָיו לִבְנֵי אָדָם. </a:t>
            </a:r>
            <a:endParaRPr lang="en-US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itchFamily="34" charset="-79"/>
              </a:rPr>
              <a:t>ט </a:t>
            </a:r>
            <a:r>
              <a:rPr lang="he-IL" b="1" dirty="0">
                <a:cs typeface="David" pitchFamily="34" charset="-79"/>
              </a:rPr>
              <a:t>כִּי-הִשְׂבִּיעַ נֶפֶשׁ שֹׁקֵקָה וְנֶפֶשׁ רְעֵבָה מִלֵּא-טוֹב. </a:t>
            </a:r>
            <a:endParaRPr lang="en-US" b="1" dirty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07504" y="1700808"/>
            <a:ext cx="3384374" cy="115212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2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sz="2000" dirty="0" smtClean="0"/>
              <a:t>צרה</a:t>
            </a:r>
            <a:r>
              <a:rPr lang="en-GB" sz="2000" dirty="0" smtClean="0"/>
              <a:t>- wandering in the desert on the verge of death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07503" y="3068960"/>
            <a:ext cx="3384375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4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call out to G-d.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20248" y="3922948"/>
            <a:ext cx="3371632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saves them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20248" y="4723916"/>
            <a:ext cx="3371631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thank G-d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07504" y="5517232"/>
            <a:ext cx="3384376" cy="7920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70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Reason for thanks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06646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Section 2 - Prisoners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1196752"/>
            <a:ext cx="561662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3000" b="1" dirty="0">
                <a:solidFill>
                  <a:schemeClr val="accent2"/>
                </a:solidFill>
                <a:cs typeface="David" pitchFamily="34" charset="-79"/>
              </a:rPr>
              <a:t>י יֹשְׁבֵי חֹשֶׁךְ וְצַלְמָוֶת אֲסִירֵי עֳנִי וּבַרְזֶל. </a:t>
            </a:r>
            <a:endParaRPr lang="en-US" sz="3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 smtClean="0">
                <a:solidFill>
                  <a:schemeClr val="accent2"/>
                </a:solidFill>
                <a:cs typeface="David" pitchFamily="34" charset="-79"/>
              </a:rPr>
              <a:t>יא </a:t>
            </a:r>
            <a:r>
              <a:rPr lang="he-IL" sz="3000" b="1" dirty="0">
                <a:solidFill>
                  <a:schemeClr val="accent2"/>
                </a:solidFill>
                <a:cs typeface="David" pitchFamily="34" charset="-79"/>
              </a:rPr>
              <a:t>כִּי-הִמְרוּ אִמְרֵי-אֵל וַעֲצַת עֶלְיוֹן נָאָצוּ. </a:t>
            </a:r>
            <a:endParaRPr lang="en-US" sz="3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>
                <a:solidFill>
                  <a:schemeClr val="accent2"/>
                </a:solidFill>
                <a:cs typeface="David" pitchFamily="34" charset="-79"/>
              </a:rPr>
              <a:t>יב וַיַּכְנַע בֶּעָמָל לִבָּם כָּשְׁלוּ וְאֵין עֹזֵר. </a:t>
            </a:r>
            <a:endParaRPr lang="en-US" sz="3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>
                <a:solidFill>
                  <a:schemeClr val="accent4"/>
                </a:solidFill>
                <a:cs typeface="David" pitchFamily="34" charset="-79"/>
              </a:rPr>
              <a:t>יג וַיִּזְעֲקוּ אֶל-יְהוָה בַּצַּר לָהֶם מִמְּצֻקוֹתֵיהֶם יוֹשִׁיעֵם. </a:t>
            </a:r>
            <a:endParaRPr lang="en-US" sz="30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>
                <a:solidFill>
                  <a:schemeClr val="accent5"/>
                </a:solidFill>
                <a:cs typeface="David" pitchFamily="34" charset="-79"/>
              </a:rPr>
              <a:t>יד יוֹצִיאֵם מֵחֹשֶׁךְ וְצַלְמָוֶת וּמוֹסְרוֹתֵיהֶם יְנַתֵּק. </a:t>
            </a:r>
            <a:endParaRPr lang="en-US" sz="3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>
                <a:solidFill>
                  <a:schemeClr val="accent6"/>
                </a:solidFill>
                <a:cs typeface="David" pitchFamily="34" charset="-79"/>
              </a:rPr>
              <a:t>טו יוֹדוּ לַיהוָה חַסְדּוֹ וְנִפְלְאוֹתָיו לִבְנֵי אָדָם. </a:t>
            </a:r>
            <a:endParaRPr lang="en-US" sz="3000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3000" b="1" dirty="0">
                <a:cs typeface="David" pitchFamily="34" charset="-79"/>
              </a:rPr>
              <a:t>טז כִּי-שִׁבַּר דַּלְתוֹת נְחֹשֶׁת וּבְרִיחֵי בַרְזֶל גִּדֵּעַ.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20248" y="1628800"/>
            <a:ext cx="3371630" cy="864096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צרה</a:t>
            </a:r>
            <a:endParaRPr lang="he-IL" dirty="0"/>
          </a:p>
        </p:txBody>
      </p:sp>
      <p:sp>
        <p:nvSpPr>
          <p:cNvPr id="6" name="Right Arrow Callout 5"/>
          <p:cNvSpPr/>
          <p:nvPr/>
        </p:nvSpPr>
        <p:spPr>
          <a:xfrm>
            <a:off x="107503" y="2996952"/>
            <a:ext cx="3384375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4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call out to G-d.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20248" y="3922948"/>
            <a:ext cx="3371632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saves them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20248" y="4941168"/>
            <a:ext cx="3371631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thank G-d</a:t>
            </a:r>
            <a:endParaRPr lang="he-IL" sz="2000" dirty="0"/>
          </a:p>
        </p:txBody>
      </p:sp>
      <p:sp>
        <p:nvSpPr>
          <p:cNvPr id="9" name="Right Arrow Callout 8"/>
          <p:cNvSpPr/>
          <p:nvPr/>
        </p:nvSpPr>
        <p:spPr>
          <a:xfrm>
            <a:off x="107504" y="5805264"/>
            <a:ext cx="3384376" cy="7920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70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Reason for thanks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13687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3 – The Sick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340768"/>
            <a:ext cx="5400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יז אֱוִלִים מִדֶּרֶךְ פִּשְׁעָם וּמֵעֲו‍ֹנֹתֵיהֶם יִתְעַנּוּ.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יח כָּל-אֹכֶל תְּתַעֵב נַפְשָׁם וַיַּגִּיעוּ עַד-שַׁעֲרֵי מָוֶת.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יט וַיִּזְעֲקוּ אֶל-יְהוָה בַּצַּר לָהֶם מִמְּצֻקוֹתֵיהֶם יוֹשִׁיעֵם. </a:t>
            </a:r>
            <a:endParaRPr lang="en-US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 יִשְׁלַח דְּבָרוֹ וְיִרְפָּאֵם וִימַלֵּט מִשְּׁחִיתוֹתָם.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כא יוֹדוּ לַיהוָה חַסְדּוֹ וְנִפְלְאוֹתָיו לִבְנֵי אָדָם. </a:t>
            </a:r>
            <a:endParaRPr lang="en-US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כב וְיִזְבְּחוּ זִבְחֵי תוֹדָה וִיסַפְּרוּ מַעֲשָׂיו בְּרִנָּה. </a:t>
            </a:r>
            <a:endParaRPr lang="en-US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20248" y="1628800"/>
            <a:ext cx="3227616" cy="864096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צרה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107503" y="2996952"/>
            <a:ext cx="3240361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4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call out to G-d.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20248" y="3861048"/>
            <a:ext cx="3227616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saves them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20249" y="4725144"/>
            <a:ext cx="3227616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thank G-d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07504" y="5445224"/>
            <a:ext cx="3240360" cy="7920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70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Reason for thanks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8761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uiExpand="1" animBg="1"/>
      <p:bldP spid="6" grpId="0" uiExpand="1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 – Across the Sea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1340768"/>
            <a:ext cx="5472607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כג ] יוֹרְדֵי הַיָּם בָּאֳנִיּוֹת עֹשֵׂי מְלָאכָה בְּמַיִם רַבִּים.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כד ] הֵמָּה רָאוּ מַעֲשֵׂי יְהוָה וְנִפְלְאוֹתָיו בִּמְצוּלָה.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כה ] וַיֹּאמֶר וַיַּעֲמֵד רוּחַ סְעָרָה וַתְּרוֹמֵם גַּלָּיו.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כו ] יַעֲלוּ שָׁמַיִם יֵרְדוּ תְהוֹמוֹת נַפְשָׁם בְּרָעָה תִתְמוֹגָג.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כז ] יָחוֹגּוּ וְיָנוּעוּ כַּשִּׁכּוֹר וְכָל-חָכְמָתָם תִּתְבַּלָּע.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כח ] וַיִּצְעֲקוּ אֶל-יְהוָה בַּצַּר לָהֶם וּמִמְּצוּקֹתֵיהֶם יוֹצִיאֵם. </a:t>
            </a:r>
            <a:endParaRPr lang="en-US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כט יָקֵם סְעָרָה לִדְמָמָה וַיֶּחֱשׁוּ גַּלֵּיהֶם.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 וַיִּשְׂמְחוּ כִי-יִשְׁתֹּקוּ וַיַּנְחֵם אֶל-מְחוֹז חֶפְצָם.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לא יוֹדוּ לַיהוָה חַסְדּוֹ וְנִפְלְאוֹתָיו לִבְנֵי אָדָם. </a:t>
            </a:r>
            <a:endParaRPr lang="en-US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לב וִירוֹמְמוּהוּ בִּקְהַל-עָם וּבְמוֹשַׁב זְקֵנִים יְהַלְלוּהוּ.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07504" y="2276872"/>
            <a:ext cx="3227616" cy="864096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צרה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120947" y="3861048"/>
            <a:ext cx="3214173" cy="57606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4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call out to G-d.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20947" y="4581128"/>
            <a:ext cx="3227616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6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saves them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20947" y="5229200"/>
            <a:ext cx="3227616" cy="50405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3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thank G-d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07504" y="5809535"/>
            <a:ext cx="3240360" cy="7920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705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Reason for thanks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8292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3958</Words>
  <Application>Microsoft Office PowerPoint</Application>
  <PresentationFormat>On-screen Show (4:3)</PresentationFormat>
  <Paragraphs>282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תהילים קז</vt:lpstr>
      <vt:lpstr>Find the Heading</vt:lpstr>
      <vt:lpstr>The Heading</vt:lpstr>
      <vt:lpstr>Look for the Key Phrases</vt:lpstr>
      <vt:lpstr>The Key Phrases</vt:lpstr>
      <vt:lpstr>Section 1 – In the Desert</vt:lpstr>
      <vt:lpstr> Section 2 - Prisoners</vt:lpstr>
      <vt:lpstr>Section 3 – The Sick</vt:lpstr>
      <vt:lpstr>Section 4 – Across the Sea</vt:lpstr>
      <vt:lpstr>Different Tzarot</vt:lpstr>
      <vt:lpstr>Structure of the Perek</vt:lpstr>
      <vt:lpstr>Cycle of Sefer Shoftim</vt:lpstr>
      <vt:lpstr>Look at Perek 106 and compare it to the cycle of Sefer Shoftim</vt:lpstr>
      <vt:lpstr>Tehillim 106</vt:lpstr>
      <vt:lpstr>פרק קו - The Different Events of Chumash</vt:lpstr>
      <vt:lpstr>פרק קו - ספר יהושע</vt:lpstr>
      <vt:lpstr>פרק קו - ספר שופטים</vt:lpstr>
      <vt:lpstr>פרק קו  - The Finale</vt:lpstr>
      <vt:lpstr>The New Cycle</vt:lpstr>
      <vt:lpstr>Epilogue to Perek 107 - Cases of National Redemption</vt:lpstr>
      <vt:lpstr>ברכות השחר</vt:lpstr>
      <vt:lpstr>ישעיהו נט</vt:lpstr>
      <vt:lpstr>ישעיהו נט</vt:lpstr>
      <vt:lpstr>ישעיהו ס</vt:lpstr>
      <vt:lpstr>ישעיהו ס</vt:lpstr>
      <vt:lpstr>ישעיהו סא</vt:lpstr>
      <vt:lpstr>ישעיהו סא</vt:lpstr>
      <vt:lpstr>ישעיהו סב - Echoes of Tehillim 107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תהילים קז</dc:title>
  <dc:creator>Alexis</dc:creator>
  <cp:lastModifiedBy>Alexis</cp:lastModifiedBy>
  <cp:revision>33</cp:revision>
  <dcterms:created xsi:type="dcterms:W3CDTF">2013-01-04T10:05:33Z</dcterms:created>
  <dcterms:modified xsi:type="dcterms:W3CDTF">2013-09-17T18:25:03Z</dcterms:modified>
</cp:coreProperties>
</file>